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260" r:id="rId2"/>
    <p:sldId id="261" r:id="rId3"/>
    <p:sldId id="263" r:id="rId4"/>
    <p:sldId id="264" r:id="rId5"/>
    <p:sldId id="265" r:id="rId6"/>
    <p:sldId id="266" r:id="rId7"/>
    <p:sldId id="267" r:id="rId8"/>
    <p:sldId id="286" r:id="rId9"/>
    <p:sldId id="292" r:id="rId10"/>
    <p:sldId id="293" r:id="rId11"/>
    <p:sldId id="294" r:id="rId12"/>
    <p:sldId id="268" r:id="rId13"/>
    <p:sldId id="269" r:id="rId14"/>
    <p:sldId id="270" r:id="rId15"/>
    <p:sldId id="296" r:id="rId16"/>
    <p:sldId id="287" r:id="rId17"/>
    <p:sldId id="271" r:id="rId18"/>
    <p:sldId id="272" r:id="rId19"/>
    <p:sldId id="273" r:id="rId20"/>
    <p:sldId id="275" r:id="rId21"/>
    <p:sldId id="276" r:id="rId22"/>
    <p:sldId id="283" r:id="rId23"/>
    <p:sldId id="277" r:id="rId24"/>
    <p:sldId id="278" r:id="rId25"/>
    <p:sldId id="279" r:id="rId26"/>
    <p:sldId id="280" r:id="rId27"/>
    <p:sldId id="281" r:id="rId28"/>
    <p:sldId id="28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outer L" initials="WL" lastIdx="4" clrIdx="0">
    <p:extLst>
      <p:ext uri="{19B8F6BF-5375-455C-9EA6-DF929625EA0E}">
        <p15:presenceInfo xmlns:p15="http://schemas.microsoft.com/office/powerpoint/2012/main" userId="c9a7cd6a2b47eb5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6163" autoAdjust="0"/>
  </p:normalViewPr>
  <p:slideViewPr>
    <p:cSldViewPr snapToGrid="0" showGuides="1">
      <p:cViewPr varScale="1">
        <p:scale>
          <a:sx n="103" d="100"/>
          <a:sy n="103" d="100"/>
        </p:scale>
        <p:origin x="126" y="72"/>
      </p:cViewPr>
      <p:guideLst>
        <p:guide orient="horz" pos="2160"/>
        <p:guide pos="3840"/>
      </p:guideLst>
    </p:cSldViewPr>
  </p:slideViewPr>
  <p:outlineViewPr>
    <p:cViewPr>
      <p:scale>
        <a:sx n="33" d="100"/>
        <a:sy n="33" d="100"/>
      </p:scale>
      <p:origin x="0" y="-85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8" d="100"/>
          <a:sy n="88" d="100"/>
        </p:scale>
        <p:origin x="3822"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_rels/data7.xml.rels><?xml version="1.0" encoding="UTF-8" standalone="yes"?>
<Relationships xmlns="http://schemas.openxmlformats.org/package/2006/relationships"><Relationship Id="rId1" Type="http://schemas.openxmlformats.org/officeDocument/2006/relationships/slide" Target="../slides/slide9.xml"/></Relationships>
</file>

<file path=ppt/diagrams/_rels/data9.xml.rels><?xml version="1.0" encoding="UTF-8" standalone="yes"?>
<Relationships xmlns="http://schemas.openxmlformats.org/package/2006/relationships"><Relationship Id="rId1" Type="http://schemas.openxmlformats.org/officeDocument/2006/relationships/slide" Target="../slides/slide11.xml"/></Relationships>
</file>

<file path=ppt/diagrams/_rels/data10.xml.rels><?xml version="1.0" encoding="UTF-8" standalone="yes"?>
<Relationships xmlns="http://schemas.openxmlformats.org/package/2006/relationships"><Relationship Id="rId1"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EE9A29-2102-4F3F-A6E5-234725B0626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0F21FE1D-BF11-4889-B507-1220B3605F18}">
      <dgm:prSet custT="1"/>
      <dgm:spPr/>
      <dgm:t>
        <a:bodyPr/>
        <a:lstStyle/>
        <a:p>
          <a:pPr rtl="0"/>
          <a:r>
            <a:rPr lang="nl-NL" sz="3600" b="1" dirty="0" smtClean="0"/>
            <a:t>THEMA’S</a:t>
          </a:r>
          <a:endParaRPr lang="en-GB" sz="3600" dirty="0"/>
        </a:p>
      </dgm:t>
      <dgm:extLst/>
    </dgm:pt>
    <dgm:pt modelId="{2554E800-A647-490C-81BD-EBAACD7EBA87}" type="parTrans" cxnId="{8FC1C590-9A33-4E90-BF43-7E8C6D8DDD79}">
      <dgm:prSet/>
      <dgm:spPr/>
      <dgm:t>
        <a:bodyPr/>
        <a:lstStyle/>
        <a:p>
          <a:endParaRPr lang="nl-NL"/>
        </a:p>
      </dgm:t>
    </dgm:pt>
    <dgm:pt modelId="{31A89EAC-9262-4DF5-8ACC-DAA942F3C605}" type="sibTrans" cxnId="{8FC1C590-9A33-4E90-BF43-7E8C6D8DDD79}">
      <dgm:prSet/>
      <dgm:spPr/>
      <dgm:t>
        <a:bodyPr/>
        <a:lstStyle/>
        <a:p>
          <a:endParaRPr lang="nl-NL"/>
        </a:p>
      </dgm:t>
    </dgm:pt>
    <dgm:pt modelId="{AAABF3BC-D129-4511-9CC0-351952A9DFE9}" type="pres">
      <dgm:prSet presAssocID="{E5EE9A29-2102-4F3F-A6E5-234725B0626E}" presName="linear" presStyleCnt="0">
        <dgm:presLayoutVars>
          <dgm:animLvl val="lvl"/>
          <dgm:resizeHandles val="exact"/>
        </dgm:presLayoutVars>
      </dgm:prSet>
      <dgm:spPr/>
      <dgm:t>
        <a:bodyPr/>
        <a:lstStyle/>
        <a:p>
          <a:endParaRPr lang="nl-NL"/>
        </a:p>
      </dgm:t>
    </dgm:pt>
    <dgm:pt modelId="{59768042-09A5-4854-9C19-5A2DDB6D769B}" type="pres">
      <dgm:prSet presAssocID="{0F21FE1D-BF11-4889-B507-1220B3605F18}" presName="parentText" presStyleLbl="node1" presStyleIdx="0" presStyleCnt="1" custScaleX="74487" custScaleY="73964">
        <dgm:presLayoutVars>
          <dgm:chMax val="0"/>
          <dgm:bulletEnabled val="1"/>
        </dgm:presLayoutVars>
      </dgm:prSet>
      <dgm:spPr/>
      <dgm:t>
        <a:bodyPr/>
        <a:lstStyle/>
        <a:p>
          <a:endParaRPr lang="nl-NL"/>
        </a:p>
      </dgm:t>
    </dgm:pt>
  </dgm:ptLst>
  <dgm:cxnLst>
    <dgm:cxn modelId="{1BCEE5DD-F392-4B65-87E6-D8F58F7C95D9}" type="presOf" srcId="{E5EE9A29-2102-4F3F-A6E5-234725B0626E}" destId="{AAABF3BC-D129-4511-9CC0-351952A9DFE9}" srcOrd="0" destOrd="0" presId="urn:microsoft.com/office/officeart/2005/8/layout/vList2"/>
    <dgm:cxn modelId="{AD812766-3F36-4371-8A3B-99FEB0CDF1FF}" type="presOf" srcId="{0F21FE1D-BF11-4889-B507-1220B3605F18}" destId="{59768042-09A5-4854-9C19-5A2DDB6D769B}" srcOrd="0" destOrd="0" presId="urn:microsoft.com/office/officeart/2005/8/layout/vList2"/>
    <dgm:cxn modelId="{8FC1C590-9A33-4E90-BF43-7E8C6D8DDD79}" srcId="{E5EE9A29-2102-4F3F-A6E5-234725B0626E}" destId="{0F21FE1D-BF11-4889-B507-1220B3605F18}" srcOrd="0" destOrd="0" parTransId="{2554E800-A647-490C-81BD-EBAACD7EBA87}" sibTransId="{31A89EAC-9262-4DF5-8ACC-DAA942F3C605}"/>
    <dgm:cxn modelId="{97A1CE70-9419-4738-89D6-A74AF5F09D2A}" type="presParOf" srcId="{AAABF3BC-D129-4511-9CC0-351952A9DFE9}" destId="{59768042-09A5-4854-9C19-5A2DDB6D769B}" srcOrd="0" destOrd="0" presId="urn:microsoft.com/office/officeart/2005/8/layout/vList2"/>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9F7FC9-8DE6-49A0-8A2B-56B3862EC6B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1260AFBA-4A75-43EE-9710-95410698EFB1}">
      <dgm:prSet custT="1"/>
      <dgm:spPr/>
      <dgm:t>
        <a:bodyPr/>
        <a:lstStyle/>
        <a:p>
          <a:pPr rtl="0"/>
          <a:r>
            <a:rPr lang="nl-NL" sz="3600" dirty="0" smtClean="0"/>
            <a:t>Aldersakkoord</a:t>
          </a:r>
          <a:endParaRPr lang="en-GB" sz="3600" dirty="0"/>
        </a:p>
      </dgm:t>
    </dgm:pt>
    <dgm:pt modelId="{6EFE8A2D-1AA6-4BBB-B199-829A3F5B714B}" type="parTrans" cxnId="{7522AA35-0D24-4F1C-96A3-6F3EBDBF6B83}">
      <dgm:prSet/>
      <dgm:spPr/>
      <dgm:t>
        <a:bodyPr/>
        <a:lstStyle/>
        <a:p>
          <a:endParaRPr lang="nl-NL"/>
        </a:p>
      </dgm:t>
    </dgm:pt>
    <dgm:pt modelId="{F4283A32-EC4C-4D18-8C39-2B49321869A5}" type="sibTrans" cxnId="{7522AA35-0D24-4F1C-96A3-6F3EBDBF6B83}">
      <dgm:prSet/>
      <dgm:spPr/>
      <dgm:t>
        <a:bodyPr/>
        <a:lstStyle/>
        <a:p>
          <a:endParaRPr lang="nl-NL"/>
        </a:p>
      </dgm:t>
    </dgm:pt>
    <dgm:pt modelId="{B3004903-7E62-4B46-BD1F-75C4EEEAB8CE}" type="pres">
      <dgm:prSet presAssocID="{709F7FC9-8DE6-49A0-8A2B-56B3862EC6B2}" presName="linear" presStyleCnt="0">
        <dgm:presLayoutVars>
          <dgm:animLvl val="lvl"/>
          <dgm:resizeHandles val="exact"/>
        </dgm:presLayoutVars>
      </dgm:prSet>
      <dgm:spPr/>
      <dgm:t>
        <a:bodyPr/>
        <a:lstStyle/>
        <a:p>
          <a:endParaRPr lang="nl-NL"/>
        </a:p>
      </dgm:t>
    </dgm:pt>
    <dgm:pt modelId="{0C43F3BC-ABB9-4B06-8C55-DF4B1C7B2641}" type="pres">
      <dgm:prSet presAssocID="{1260AFBA-4A75-43EE-9710-95410698EFB1}" presName="parentText" presStyleLbl="node1" presStyleIdx="0" presStyleCnt="1" custScaleX="83958" custScaleY="73964" custLinFactNeighborX="695" custLinFactNeighborY="-4656">
        <dgm:presLayoutVars>
          <dgm:chMax val="0"/>
          <dgm:bulletEnabled val="1"/>
        </dgm:presLayoutVars>
      </dgm:prSet>
      <dgm:spPr/>
      <dgm:t>
        <a:bodyPr/>
        <a:lstStyle/>
        <a:p>
          <a:endParaRPr lang="nl-NL"/>
        </a:p>
      </dgm:t>
    </dgm:pt>
  </dgm:ptLst>
  <dgm:cxnLst>
    <dgm:cxn modelId="{7522AA35-0D24-4F1C-96A3-6F3EBDBF6B83}" srcId="{709F7FC9-8DE6-49A0-8A2B-56B3862EC6B2}" destId="{1260AFBA-4A75-43EE-9710-95410698EFB1}" srcOrd="0" destOrd="0" parTransId="{6EFE8A2D-1AA6-4BBB-B199-829A3F5B714B}" sibTransId="{F4283A32-EC4C-4D18-8C39-2B49321869A5}"/>
    <dgm:cxn modelId="{85DDFF09-D48E-40FA-8F98-E5826E5C9FB1}" type="presOf" srcId="{1260AFBA-4A75-43EE-9710-95410698EFB1}" destId="{0C43F3BC-ABB9-4B06-8C55-DF4B1C7B2641}" srcOrd="0" destOrd="0" presId="urn:microsoft.com/office/officeart/2005/8/layout/vList2"/>
    <dgm:cxn modelId="{A7854A79-DD33-452E-B990-7CC1A69CAF36}" type="presOf" srcId="{709F7FC9-8DE6-49A0-8A2B-56B3862EC6B2}" destId="{B3004903-7E62-4B46-BD1F-75C4EEEAB8CE}" srcOrd="0" destOrd="0" presId="urn:microsoft.com/office/officeart/2005/8/layout/vList2"/>
    <dgm:cxn modelId="{B84D6FD8-C9FD-43DA-AF45-C1105753C8D8}" type="presParOf" srcId="{B3004903-7E62-4B46-BD1F-75C4EEEAB8CE}" destId="{0C43F3BC-ABB9-4B06-8C55-DF4B1C7B264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76D6AA-E4D8-4E4D-B7A8-2084B6057B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820C3537-B71B-4A45-BB7F-169AFEC8C209}">
      <dgm:prSet custT="1"/>
      <dgm:spPr/>
      <dgm:t>
        <a:bodyPr/>
        <a:lstStyle/>
        <a:p>
          <a:pPr rtl="0"/>
          <a:r>
            <a:rPr lang="nl-NL" sz="3600" dirty="0" smtClean="0"/>
            <a:t>Belastingen</a:t>
          </a:r>
          <a:endParaRPr lang="en-GB" sz="3600" dirty="0"/>
        </a:p>
      </dgm:t>
    </dgm:pt>
    <dgm:pt modelId="{4307D5F1-9018-4838-A107-1F0C418A6710}" type="parTrans" cxnId="{937799A0-7E88-4CB9-9FD7-5B64E8CE5EC7}">
      <dgm:prSet/>
      <dgm:spPr/>
      <dgm:t>
        <a:bodyPr/>
        <a:lstStyle/>
        <a:p>
          <a:endParaRPr lang="nl-NL"/>
        </a:p>
      </dgm:t>
    </dgm:pt>
    <dgm:pt modelId="{2C46A050-083C-4505-939A-DFC8FBD29AFD}" type="sibTrans" cxnId="{937799A0-7E88-4CB9-9FD7-5B64E8CE5EC7}">
      <dgm:prSet/>
      <dgm:spPr/>
      <dgm:t>
        <a:bodyPr/>
        <a:lstStyle/>
        <a:p>
          <a:endParaRPr lang="nl-NL"/>
        </a:p>
      </dgm:t>
    </dgm:pt>
    <dgm:pt modelId="{8A15DF0A-C0B3-47F4-97A5-AB340257E29A}" type="pres">
      <dgm:prSet presAssocID="{9076D6AA-E4D8-4E4D-B7A8-2084B6057B42}" presName="linear" presStyleCnt="0">
        <dgm:presLayoutVars>
          <dgm:animLvl val="lvl"/>
          <dgm:resizeHandles val="exact"/>
        </dgm:presLayoutVars>
      </dgm:prSet>
      <dgm:spPr/>
      <dgm:t>
        <a:bodyPr/>
        <a:lstStyle/>
        <a:p>
          <a:endParaRPr lang="nl-NL"/>
        </a:p>
      </dgm:t>
    </dgm:pt>
    <dgm:pt modelId="{E8DF0F0B-EBCF-4BF9-8C85-483EFEF919C6}" type="pres">
      <dgm:prSet presAssocID="{820C3537-B71B-4A45-BB7F-169AFEC8C209}" presName="parentText" presStyleLbl="node1" presStyleIdx="0" presStyleCnt="1" custScaleX="76000" custScaleY="71449" custLinFactNeighborX="2582" custLinFactNeighborY="2031">
        <dgm:presLayoutVars>
          <dgm:chMax val="0"/>
          <dgm:bulletEnabled val="1"/>
        </dgm:presLayoutVars>
      </dgm:prSet>
      <dgm:spPr/>
      <dgm:t>
        <a:bodyPr/>
        <a:lstStyle/>
        <a:p>
          <a:endParaRPr lang="nl-NL"/>
        </a:p>
      </dgm:t>
    </dgm:pt>
  </dgm:ptLst>
  <dgm:cxnLst>
    <dgm:cxn modelId="{2C7C1D92-DF2D-46B4-A0C2-521B5C07BAE7}" type="presOf" srcId="{820C3537-B71B-4A45-BB7F-169AFEC8C209}" destId="{E8DF0F0B-EBCF-4BF9-8C85-483EFEF919C6}" srcOrd="0" destOrd="0" presId="urn:microsoft.com/office/officeart/2005/8/layout/vList2"/>
    <dgm:cxn modelId="{937799A0-7E88-4CB9-9FD7-5B64E8CE5EC7}" srcId="{9076D6AA-E4D8-4E4D-B7A8-2084B6057B42}" destId="{820C3537-B71B-4A45-BB7F-169AFEC8C209}" srcOrd="0" destOrd="0" parTransId="{4307D5F1-9018-4838-A107-1F0C418A6710}" sibTransId="{2C46A050-083C-4505-939A-DFC8FBD29AFD}"/>
    <dgm:cxn modelId="{48110965-8527-4A6F-AB7E-D74F54AF3B9E}" type="presOf" srcId="{9076D6AA-E4D8-4E4D-B7A8-2084B6057B42}" destId="{8A15DF0A-C0B3-47F4-97A5-AB340257E29A}" srcOrd="0" destOrd="0" presId="urn:microsoft.com/office/officeart/2005/8/layout/vList2"/>
    <dgm:cxn modelId="{8AD45D66-F100-4AD5-A5CC-11C0F9A558B2}" type="presParOf" srcId="{8A15DF0A-C0B3-47F4-97A5-AB340257E29A}" destId="{E8DF0F0B-EBCF-4BF9-8C85-483EFEF919C6}"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5152F8-6D0F-409E-B819-6A6FC225376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C65DFBCC-5140-49D2-B9DE-C681E319EA86}">
      <dgm:prSet/>
      <dgm:spPr/>
      <dgm:t>
        <a:bodyPr/>
        <a:lstStyle/>
        <a:p>
          <a:pPr rtl="0"/>
          <a:r>
            <a:rPr lang="nl-NL" smtClean="0"/>
            <a:t>Economie</a:t>
          </a:r>
          <a:endParaRPr lang="en-GB"/>
        </a:p>
      </dgm:t>
    </dgm:pt>
    <dgm:pt modelId="{1FE49255-E51A-4FDE-8253-EDEBE0D214D7}" type="parTrans" cxnId="{BE86E681-5A51-4256-82E0-3448DF5AAB36}">
      <dgm:prSet/>
      <dgm:spPr/>
      <dgm:t>
        <a:bodyPr/>
        <a:lstStyle/>
        <a:p>
          <a:endParaRPr lang="nl-NL"/>
        </a:p>
      </dgm:t>
    </dgm:pt>
    <dgm:pt modelId="{C98D6F02-151D-4A46-8B5E-55C004A1F5D8}" type="sibTrans" cxnId="{BE86E681-5A51-4256-82E0-3448DF5AAB36}">
      <dgm:prSet/>
      <dgm:spPr/>
      <dgm:t>
        <a:bodyPr/>
        <a:lstStyle/>
        <a:p>
          <a:endParaRPr lang="nl-NL"/>
        </a:p>
      </dgm:t>
    </dgm:pt>
    <dgm:pt modelId="{5460B0CB-124F-4E61-A636-578CF047D517}" type="pres">
      <dgm:prSet presAssocID="{0A5152F8-6D0F-409E-B819-6A6FC2253769}" presName="linear" presStyleCnt="0">
        <dgm:presLayoutVars>
          <dgm:animLvl val="lvl"/>
          <dgm:resizeHandles val="exact"/>
        </dgm:presLayoutVars>
      </dgm:prSet>
      <dgm:spPr/>
      <dgm:t>
        <a:bodyPr/>
        <a:lstStyle/>
        <a:p>
          <a:endParaRPr lang="nl-NL"/>
        </a:p>
      </dgm:t>
    </dgm:pt>
    <dgm:pt modelId="{21A90C7A-546E-4A86-AC53-1C145DC5356C}" type="pres">
      <dgm:prSet presAssocID="{C65DFBCC-5140-49D2-B9DE-C681E319EA86}" presName="parentText" presStyleLbl="node1" presStyleIdx="0" presStyleCnt="1" custScaleX="61388" custScaleY="60522" custLinFactNeighborX="-3808" custLinFactNeighborY="3897">
        <dgm:presLayoutVars>
          <dgm:chMax val="0"/>
          <dgm:bulletEnabled val="1"/>
        </dgm:presLayoutVars>
      </dgm:prSet>
      <dgm:spPr/>
      <dgm:t>
        <a:bodyPr/>
        <a:lstStyle/>
        <a:p>
          <a:endParaRPr lang="nl-NL"/>
        </a:p>
      </dgm:t>
    </dgm:pt>
  </dgm:ptLst>
  <dgm:cxnLst>
    <dgm:cxn modelId="{BE86E681-5A51-4256-82E0-3448DF5AAB36}" srcId="{0A5152F8-6D0F-409E-B819-6A6FC2253769}" destId="{C65DFBCC-5140-49D2-B9DE-C681E319EA86}" srcOrd="0" destOrd="0" parTransId="{1FE49255-E51A-4FDE-8253-EDEBE0D214D7}" sibTransId="{C98D6F02-151D-4A46-8B5E-55C004A1F5D8}"/>
    <dgm:cxn modelId="{BAB2F664-D9DB-4338-9477-CFDE022A8D79}" type="presOf" srcId="{C65DFBCC-5140-49D2-B9DE-C681E319EA86}" destId="{21A90C7A-546E-4A86-AC53-1C145DC5356C}" srcOrd="0" destOrd="0" presId="urn:microsoft.com/office/officeart/2005/8/layout/vList2"/>
    <dgm:cxn modelId="{4448D013-C92D-45FE-8ABA-E18057390B21}" type="presOf" srcId="{0A5152F8-6D0F-409E-B819-6A6FC2253769}" destId="{5460B0CB-124F-4E61-A636-578CF047D517}" srcOrd="0" destOrd="0" presId="urn:microsoft.com/office/officeart/2005/8/layout/vList2"/>
    <dgm:cxn modelId="{28957078-0B4C-4E03-ACCE-E86CF64D8E77}" type="presParOf" srcId="{5460B0CB-124F-4E61-A636-578CF047D517}" destId="{21A90C7A-546E-4A86-AC53-1C145DC5356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7FF8F3-E0A4-4E9E-AA5E-DD0BA29980D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nl-NL"/>
        </a:p>
      </dgm:t>
    </dgm:pt>
    <dgm:pt modelId="{60277E79-A5F7-4825-8399-84EBC3A521A2}">
      <dgm:prSet custT="1"/>
      <dgm:spPr/>
      <dgm:t>
        <a:bodyPr/>
        <a:lstStyle/>
        <a:p>
          <a:pPr rtl="0"/>
          <a:r>
            <a:rPr lang="nl-NL" sz="3600" dirty="0" smtClean="0"/>
            <a:t>Elektrische vliegtuigen</a:t>
          </a:r>
          <a:endParaRPr lang="en-GB" sz="3600" dirty="0"/>
        </a:p>
      </dgm:t>
    </dgm:pt>
    <dgm:pt modelId="{7EDAB2A9-6CC4-480D-9C4D-3102E9DDCBD4}" type="parTrans" cxnId="{CBEC2544-36D7-4412-A142-3CB61D7FBA88}">
      <dgm:prSet/>
      <dgm:spPr/>
      <dgm:t>
        <a:bodyPr/>
        <a:lstStyle/>
        <a:p>
          <a:endParaRPr lang="nl-NL"/>
        </a:p>
      </dgm:t>
    </dgm:pt>
    <dgm:pt modelId="{F8562A4F-F59B-4EF9-874D-4C434FDC47C6}" type="sibTrans" cxnId="{CBEC2544-36D7-4412-A142-3CB61D7FBA88}">
      <dgm:prSet/>
      <dgm:spPr/>
      <dgm:t>
        <a:bodyPr/>
        <a:lstStyle/>
        <a:p>
          <a:endParaRPr lang="nl-NL"/>
        </a:p>
      </dgm:t>
    </dgm:pt>
    <dgm:pt modelId="{A438CC92-BE03-4D17-9B9E-737161AB075C}" type="pres">
      <dgm:prSet presAssocID="{2D7FF8F3-E0A4-4E9E-AA5E-DD0BA29980D0}" presName="linear" presStyleCnt="0">
        <dgm:presLayoutVars>
          <dgm:animLvl val="lvl"/>
          <dgm:resizeHandles val="exact"/>
        </dgm:presLayoutVars>
      </dgm:prSet>
      <dgm:spPr/>
      <dgm:t>
        <a:bodyPr/>
        <a:lstStyle/>
        <a:p>
          <a:endParaRPr lang="nl-NL"/>
        </a:p>
      </dgm:t>
    </dgm:pt>
    <dgm:pt modelId="{2761BFD0-CBAA-4108-9DC5-07AEC900CF41}" type="pres">
      <dgm:prSet presAssocID="{60277E79-A5F7-4825-8399-84EBC3A521A2}" presName="parentText" presStyleLbl="node1" presStyleIdx="0" presStyleCnt="1" custLinFactNeighborY="-1250">
        <dgm:presLayoutVars>
          <dgm:chMax val="0"/>
          <dgm:bulletEnabled val="1"/>
        </dgm:presLayoutVars>
      </dgm:prSet>
      <dgm:spPr/>
      <dgm:t>
        <a:bodyPr/>
        <a:lstStyle/>
        <a:p>
          <a:endParaRPr lang="nl-NL"/>
        </a:p>
      </dgm:t>
    </dgm:pt>
  </dgm:ptLst>
  <dgm:cxnLst>
    <dgm:cxn modelId="{A986BF6C-5ECB-475D-BBA8-67DED54D9041}" type="presOf" srcId="{60277E79-A5F7-4825-8399-84EBC3A521A2}" destId="{2761BFD0-CBAA-4108-9DC5-07AEC900CF41}" srcOrd="0" destOrd="0" presId="urn:microsoft.com/office/officeart/2005/8/layout/vList2"/>
    <dgm:cxn modelId="{CBEC2544-36D7-4412-A142-3CB61D7FBA88}" srcId="{2D7FF8F3-E0A4-4E9E-AA5E-DD0BA29980D0}" destId="{60277E79-A5F7-4825-8399-84EBC3A521A2}" srcOrd="0" destOrd="0" parTransId="{7EDAB2A9-6CC4-480D-9C4D-3102E9DDCBD4}" sibTransId="{F8562A4F-F59B-4EF9-874D-4C434FDC47C6}"/>
    <dgm:cxn modelId="{1EC6BAF6-935A-4FED-B981-2488B4B4C307}" type="presOf" srcId="{2D7FF8F3-E0A4-4E9E-AA5E-DD0BA29980D0}" destId="{A438CC92-BE03-4D17-9B9E-737161AB075C}" srcOrd="0" destOrd="0" presId="urn:microsoft.com/office/officeart/2005/8/layout/vList2"/>
    <dgm:cxn modelId="{FD616CB4-E365-4D63-9C19-EE5AB4D9DCD9}" type="presParOf" srcId="{A438CC92-BE03-4D17-9B9E-737161AB075C}" destId="{2761BFD0-CBAA-4108-9DC5-07AEC900CF4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65724C-AB79-4666-B7CE-C121C6D952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316B2EFD-F91C-4E01-B417-6C4AAD7E5991}">
      <dgm:prSet custT="1"/>
      <dgm:spPr/>
      <dgm:t>
        <a:bodyPr/>
        <a:lstStyle/>
        <a:p>
          <a:pPr rtl="0"/>
          <a:r>
            <a:rPr lang="nl-NL" sz="3600" dirty="0" smtClean="0"/>
            <a:t>Geluid &amp; gezondheid</a:t>
          </a:r>
          <a:endParaRPr lang="en-GB" sz="3600" dirty="0"/>
        </a:p>
      </dgm:t>
    </dgm:pt>
    <dgm:pt modelId="{BC7D70F7-0CA8-4D3F-B0C9-A7F98AABB5CF}" type="parTrans" cxnId="{4E648BFF-92C9-40F0-8C89-C729B0D0FC29}">
      <dgm:prSet/>
      <dgm:spPr/>
      <dgm:t>
        <a:bodyPr/>
        <a:lstStyle/>
        <a:p>
          <a:endParaRPr lang="nl-NL"/>
        </a:p>
      </dgm:t>
    </dgm:pt>
    <dgm:pt modelId="{DE2677D7-08E3-4CFA-8B22-15CA51B98145}" type="sibTrans" cxnId="{4E648BFF-92C9-40F0-8C89-C729B0D0FC29}">
      <dgm:prSet/>
      <dgm:spPr/>
      <dgm:t>
        <a:bodyPr/>
        <a:lstStyle/>
        <a:p>
          <a:endParaRPr lang="nl-NL"/>
        </a:p>
      </dgm:t>
    </dgm:pt>
    <dgm:pt modelId="{4FCEB4DF-395A-40DF-B3F5-D0DA835914B5}" type="pres">
      <dgm:prSet presAssocID="{E065724C-AB79-4666-B7CE-C121C6D952D9}" presName="linear" presStyleCnt="0">
        <dgm:presLayoutVars>
          <dgm:animLvl val="lvl"/>
          <dgm:resizeHandles val="exact"/>
        </dgm:presLayoutVars>
      </dgm:prSet>
      <dgm:spPr/>
      <dgm:t>
        <a:bodyPr/>
        <a:lstStyle/>
        <a:p>
          <a:endParaRPr lang="nl-NL"/>
        </a:p>
      </dgm:t>
    </dgm:pt>
    <dgm:pt modelId="{49842A5A-098F-4FE1-B803-9638CCFDD6FE}" type="pres">
      <dgm:prSet presAssocID="{316B2EFD-F91C-4E01-B417-6C4AAD7E5991}" presName="parentText" presStyleLbl="node1" presStyleIdx="0" presStyleCnt="1" custScaleX="73991" custScaleY="73964" custLinFactNeighborX="-8978" custLinFactNeighborY="2862">
        <dgm:presLayoutVars>
          <dgm:chMax val="0"/>
          <dgm:bulletEnabled val="1"/>
        </dgm:presLayoutVars>
      </dgm:prSet>
      <dgm:spPr/>
      <dgm:t>
        <a:bodyPr/>
        <a:lstStyle/>
        <a:p>
          <a:endParaRPr lang="nl-NL"/>
        </a:p>
      </dgm:t>
    </dgm:pt>
  </dgm:ptLst>
  <dgm:cxnLst>
    <dgm:cxn modelId="{2B5AAF25-F228-4978-A43D-F3AD7A0F94EA}" type="presOf" srcId="{316B2EFD-F91C-4E01-B417-6C4AAD7E5991}" destId="{49842A5A-098F-4FE1-B803-9638CCFDD6FE}" srcOrd="0" destOrd="0" presId="urn:microsoft.com/office/officeart/2005/8/layout/vList2"/>
    <dgm:cxn modelId="{2738585E-E609-40F8-8407-677323C832BD}" type="presOf" srcId="{E065724C-AB79-4666-B7CE-C121C6D952D9}" destId="{4FCEB4DF-395A-40DF-B3F5-D0DA835914B5}" srcOrd="0" destOrd="0" presId="urn:microsoft.com/office/officeart/2005/8/layout/vList2"/>
    <dgm:cxn modelId="{4E648BFF-92C9-40F0-8C89-C729B0D0FC29}" srcId="{E065724C-AB79-4666-B7CE-C121C6D952D9}" destId="{316B2EFD-F91C-4E01-B417-6C4AAD7E5991}" srcOrd="0" destOrd="0" parTransId="{BC7D70F7-0CA8-4D3F-B0C9-A7F98AABB5CF}" sibTransId="{DE2677D7-08E3-4CFA-8B22-15CA51B98145}"/>
    <dgm:cxn modelId="{CBC3A029-0FF8-477F-A530-60085F35D6B5}" type="presParOf" srcId="{4FCEB4DF-395A-40DF-B3F5-D0DA835914B5}" destId="{49842A5A-098F-4FE1-B803-9638CCFDD6F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065724C-AB79-4666-B7CE-C121C6D952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316B2EFD-F91C-4E01-B417-6C4AAD7E5991}">
      <dgm:prSet custT="1"/>
      <dgm:spPr/>
      <dgm:t>
        <a:bodyPr/>
        <a:lstStyle/>
        <a:p>
          <a:pPr rtl="0"/>
          <a:r>
            <a:rPr lang="nl-NL" sz="3600" dirty="0" smtClean="0"/>
            <a:t>Grondgeluid</a:t>
          </a:r>
          <a:endParaRPr lang="en-GB" sz="3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C7D70F7-0CA8-4D3F-B0C9-A7F98AABB5CF}" type="parTrans" cxnId="{4E648BFF-92C9-40F0-8C89-C729B0D0FC29}">
      <dgm:prSet/>
      <dgm:spPr/>
      <dgm:t>
        <a:bodyPr/>
        <a:lstStyle/>
        <a:p>
          <a:endParaRPr lang="nl-NL"/>
        </a:p>
      </dgm:t>
    </dgm:pt>
    <dgm:pt modelId="{DE2677D7-08E3-4CFA-8B22-15CA51B98145}" type="sibTrans" cxnId="{4E648BFF-92C9-40F0-8C89-C729B0D0FC29}">
      <dgm:prSet/>
      <dgm:spPr/>
      <dgm:t>
        <a:bodyPr/>
        <a:lstStyle/>
        <a:p>
          <a:endParaRPr lang="nl-NL"/>
        </a:p>
      </dgm:t>
    </dgm:pt>
    <dgm:pt modelId="{4FCEB4DF-395A-40DF-B3F5-D0DA835914B5}" type="pres">
      <dgm:prSet presAssocID="{E065724C-AB79-4666-B7CE-C121C6D952D9}" presName="linear" presStyleCnt="0">
        <dgm:presLayoutVars>
          <dgm:animLvl val="lvl"/>
          <dgm:resizeHandles val="exact"/>
        </dgm:presLayoutVars>
      </dgm:prSet>
      <dgm:spPr/>
      <dgm:t>
        <a:bodyPr/>
        <a:lstStyle/>
        <a:p>
          <a:endParaRPr lang="nl-NL"/>
        </a:p>
      </dgm:t>
    </dgm:pt>
    <dgm:pt modelId="{49842A5A-098F-4FE1-B803-9638CCFDD6FE}" type="pres">
      <dgm:prSet presAssocID="{316B2EFD-F91C-4E01-B417-6C4AAD7E5991}" presName="parentText" presStyleLbl="node1" presStyleIdx="0" presStyleCnt="1" custScaleX="75969" custScaleY="73964" custLinFactNeighborX="1124" custLinFactNeighborY="1342">
        <dgm:presLayoutVars>
          <dgm:chMax val="0"/>
          <dgm:bulletEnabled val="1"/>
        </dgm:presLayoutVars>
      </dgm:prSet>
      <dgm:spPr/>
      <dgm:t>
        <a:bodyPr/>
        <a:lstStyle/>
        <a:p>
          <a:endParaRPr lang="nl-NL"/>
        </a:p>
      </dgm:t>
    </dgm:pt>
  </dgm:ptLst>
  <dgm:cxnLst>
    <dgm:cxn modelId="{2B5AAF25-F228-4978-A43D-F3AD7A0F94EA}" type="presOf" srcId="{316B2EFD-F91C-4E01-B417-6C4AAD7E5991}" destId="{49842A5A-098F-4FE1-B803-9638CCFDD6FE}" srcOrd="0" destOrd="0" presId="urn:microsoft.com/office/officeart/2005/8/layout/vList2"/>
    <dgm:cxn modelId="{2738585E-E609-40F8-8407-677323C832BD}" type="presOf" srcId="{E065724C-AB79-4666-B7CE-C121C6D952D9}" destId="{4FCEB4DF-395A-40DF-B3F5-D0DA835914B5}" srcOrd="0" destOrd="0" presId="urn:microsoft.com/office/officeart/2005/8/layout/vList2"/>
    <dgm:cxn modelId="{4E648BFF-92C9-40F0-8C89-C729B0D0FC29}" srcId="{E065724C-AB79-4666-B7CE-C121C6D952D9}" destId="{316B2EFD-F91C-4E01-B417-6C4AAD7E5991}" srcOrd="0" destOrd="0" parTransId="{BC7D70F7-0CA8-4D3F-B0C9-A7F98AABB5CF}" sibTransId="{DE2677D7-08E3-4CFA-8B22-15CA51B98145}"/>
    <dgm:cxn modelId="{CBC3A029-0FF8-477F-A530-60085F35D6B5}" type="presParOf" srcId="{4FCEB4DF-395A-40DF-B3F5-D0DA835914B5}" destId="{49842A5A-098F-4FE1-B803-9638CCFDD6F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065724C-AB79-4666-B7CE-C121C6D952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316B2EFD-F91C-4E01-B417-6C4AAD7E5991}">
      <dgm:prSet custT="1"/>
      <dgm:spPr/>
      <dgm:t>
        <a:bodyPr/>
        <a:lstStyle/>
        <a:p>
          <a:pPr rtl="0"/>
          <a:r>
            <a:rPr lang="nl-NL" sz="3600" dirty="0" smtClean="0"/>
            <a:t>Grondgeluid</a:t>
          </a:r>
          <a:endParaRPr lang="en-GB" sz="3600" dirty="0"/>
        </a:p>
      </dgm:t>
    </dgm:pt>
    <dgm:pt modelId="{BC7D70F7-0CA8-4D3F-B0C9-A7F98AABB5CF}" type="parTrans" cxnId="{4E648BFF-92C9-40F0-8C89-C729B0D0FC29}">
      <dgm:prSet/>
      <dgm:spPr/>
      <dgm:t>
        <a:bodyPr/>
        <a:lstStyle/>
        <a:p>
          <a:endParaRPr lang="nl-NL"/>
        </a:p>
      </dgm:t>
    </dgm:pt>
    <dgm:pt modelId="{DE2677D7-08E3-4CFA-8B22-15CA51B98145}" type="sibTrans" cxnId="{4E648BFF-92C9-40F0-8C89-C729B0D0FC29}">
      <dgm:prSet/>
      <dgm:spPr/>
      <dgm:t>
        <a:bodyPr/>
        <a:lstStyle/>
        <a:p>
          <a:endParaRPr lang="nl-NL"/>
        </a:p>
      </dgm:t>
    </dgm:pt>
    <dgm:pt modelId="{4FCEB4DF-395A-40DF-B3F5-D0DA835914B5}" type="pres">
      <dgm:prSet presAssocID="{E065724C-AB79-4666-B7CE-C121C6D952D9}" presName="linear" presStyleCnt="0">
        <dgm:presLayoutVars>
          <dgm:animLvl val="lvl"/>
          <dgm:resizeHandles val="exact"/>
        </dgm:presLayoutVars>
      </dgm:prSet>
      <dgm:spPr/>
      <dgm:t>
        <a:bodyPr/>
        <a:lstStyle/>
        <a:p>
          <a:endParaRPr lang="nl-NL"/>
        </a:p>
      </dgm:t>
    </dgm:pt>
    <dgm:pt modelId="{49842A5A-098F-4FE1-B803-9638CCFDD6FE}" type="pres">
      <dgm:prSet presAssocID="{316B2EFD-F91C-4E01-B417-6C4AAD7E5991}" presName="parentText" presStyleLbl="node1" presStyleIdx="0" presStyleCnt="1" custScaleX="75969" custScaleY="73964" custLinFactNeighborX="1124" custLinFactNeighborY="1342">
        <dgm:presLayoutVars>
          <dgm:chMax val="0"/>
          <dgm:bulletEnabled val="1"/>
        </dgm:presLayoutVars>
      </dgm:prSet>
      <dgm:spPr/>
      <dgm:t>
        <a:bodyPr/>
        <a:lstStyle/>
        <a:p>
          <a:endParaRPr lang="nl-NL"/>
        </a:p>
      </dgm:t>
    </dgm:pt>
  </dgm:ptLst>
  <dgm:cxnLst>
    <dgm:cxn modelId="{2B5AAF25-F228-4978-A43D-F3AD7A0F94EA}" type="presOf" srcId="{316B2EFD-F91C-4E01-B417-6C4AAD7E5991}" destId="{49842A5A-098F-4FE1-B803-9638CCFDD6FE}" srcOrd="0" destOrd="0" presId="urn:microsoft.com/office/officeart/2005/8/layout/vList2"/>
    <dgm:cxn modelId="{2738585E-E609-40F8-8407-677323C832BD}" type="presOf" srcId="{E065724C-AB79-4666-B7CE-C121C6D952D9}" destId="{4FCEB4DF-395A-40DF-B3F5-D0DA835914B5}" srcOrd="0" destOrd="0" presId="urn:microsoft.com/office/officeart/2005/8/layout/vList2"/>
    <dgm:cxn modelId="{4E648BFF-92C9-40F0-8C89-C729B0D0FC29}" srcId="{E065724C-AB79-4666-B7CE-C121C6D952D9}" destId="{316B2EFD-F91C-4E01-B417-6C4AAD7E5991}" srcOrd="0" destOrd="0" parTransId="{BC7D70F7-0CA8-4D3F-B0C9-A7F98AABB5CF}" sibTransId="{DE2677D7-08E3-4CFA-8B22-15CA51B98145}"/>
    <dgm:cxn modelId="{CBC3A029-0FF8-477F-A530-60085F35D6B5}" type="presParOf" srcId="{4FCEB4DF-395A-40DF-B3F5-D0DA835914B5}" destId="{49842A5A-098F-4FE1-B803-9638CCFDD6F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65724C-AB79-4666-B7CE-C121C6D952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316B2EFD-F91C-4E01-B417-6C4AAD7E5991}">
      <dgm:prSet custT="1"/>
      <dgm:spPr/>
      <dgm:t>
        <a:bodyPr/>
        <a:lstStyle/>
        <a:p>
          <a:pPr rtl="0"/>
          <a:r>
            <a:rPr lang="nl-NL" sz="3600" dirty="0" smtClean="0"/>
            <a:t>Green </a:t>
          </a:r>
          <a:r>
            <a:rPr lang="nl-NL" sz="3600" dirty="0" smtClean="0"/>
            <a:t>Hub</a:t>
          </a:r>
          <a:endParaRPr lang="en-GB" sz="3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C7D70F7-0CA8-4D3F-B0C9-A7F98AABB5CF}" type="parTrans" cxnId="{4E648BFF-92C9-40F0-8C89-C729B0D0FC29}">
      <dgm:prSet/>
      <dgm:spPr/>
      <dgm:t>
        <a:bodyPr/>
        <a:lstStyle/>
        <a:p>
          <a:endParaRPr lang="nl-NL"/>
        </a:p>
      </dgm:t>
    </dgm:pt>
    <dgm:pt modelId="{DE2677D7-08E3-4CFA-8B22-15CA51B98145}" type="sibTrans" cxnId="{4E648BFF-92C9-40F0-8C89-C729B0D0FC29}">
      <dgm:prSet/>
      <dgm:spPr/>
      <dgm:t>
        <a:bodyPr/>
        <a:lstStyle/>
        <a:p>
          <a:endParaRPr lang="nl-NL"/>
        </a:p>
      </dgm:t>
    </dgm:pt>
    <dgm:pt modelId="{4FCEB4DF-395A-40DF-B3F5-D0DA835914B5}" type="pres">
      <dgm:prSet presAssocID="{E065724C-AB79-4666-B7CE-C121C6D952D9}" presName="linear" presStyleCnt="0">
        <dgm:presLayoutVars>
          <dgm:animLvl val="lvl"/>
          <dgm:resizeHandles val="exact"/>
        </dgm:presLayoutVars>
      </dgm:prSet>
      <dgm:spPr/>
      <dgm:t>
        <a:bodyPr/>
        <a:lstStyle/>
        <a:p>
          <a:endParaRPr lang="nl-NL"/>
        </a:p>
      </dgm:t>
    </dgm:pt>
    <dgm:pt modelId="{49842A5A-098F-4FE1-B803-9638CCFDD6FE}" type="pres">
      <dgm:prSet presAssocID="{316B2EFD-F91C-4E01-B417-6C4AAD7E5991}" presName="parentText" presStyleLbl="node1" presStyleIdx="0" presStyleCnt="1" custScaleX="75969" custScaleY="73964" custLinFactNeighborX="1124" custLinFactNeighborY="1342">
        <dgm:presLayoutVars>
          <dgm:chMax val="0"/>
          <dgm:bulletEnabled val="1"/>
        </dgm:presLayoutVars>
      </dgm:prSet>
      <dgm:spPr/>
      <dgm:t>
        <a:bodyPr/>
        <a:lstStyle/>
        <a:p>
          <a:endParaRPr lang="nl-NL"/>
        </a:p>
      </dgm:t>
    </dgm:pt>
  </dgm:ptLst>
  <dgm:cxnLst>
    <dgm:cxn modelId="{2B5AAF25-F228-4978-A43D-F3AD7A0F94EA}" type="presOf" srcId="{316B2EFD-F91C-4E01-B417-6C4AAD7E5991}" destId="{49842A5A-098F-4FE1-B803-9638CCFDD6FE}" srcOrd="0" destOrd="0" presId="urn:microsoft.com/office/officeart/2005/8/layout/vList2"/>
    <dgm:cxn modelId="{2738585E-E609-40F8-8407-677323C832BD}" type="presOf" srcId="{E065724C-AB79-4666-B7CE-C121C6D952D9}" destId="{4FCEB4DF-395A-40DF-B3F5-D0DA835914B5}" srcOrd="0" destOrd="0" presId="urn:microsoft.com/office/officeart/2005/8/layout/vList2"/>
    <dgm:cxn modelId="{4E648BFF-92C9-40F0-8C89-C729B0D0FC29}" srcId="{E065724C-AB79-4666-B7CE-C121C6D952D9}" destId="{316B2EFD-F91C-4E01-B417-6C4AAD7E5991}" srcOrd="0" destOrd="0" parTransId="{BC7D70F7-0CA8-4D3F-B0C9-A7F98AABB5CF}" sibTransId="{DE2677D7-08E3-4CFA-8B22-15CA51B98145}"/>
    <dgm:cxn modelId="{CBC3A029-0FF8-477F-A530-60085F35D6B5}" type="presParOf" srcId="{4FCEB4DF-395A-40DF-B3F5-D0DA835914B5}" destId="{49842A5A-098F-4FE1-B803-9638CCFDD6F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065724C-AB79-4666-B7CE-C121C6D952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316B2EFD-F91C-4E01-B417-6C4AAD7E5991}">
      <dgm:prSet custT="1"/>
      <dgm:spPr/>
      <dgm:t>
        <a:bodyPr/>
        <a:lstStyle/>
        <a:p>
          <a:pPr rtl="0"/>
          <a:r>
            <a:rPr lang="nl-NL" sz="3600" dirty="0" smtClean="0"/>
            <a:t>Green </a:t>
          </a:r>
          <a:r>
            <a:rPr lang="nl-NL" sz="3600" dirty="0" smtClean="0"/>
            <a:t>Hub</a:t>
          </a:r>
          <a:endParaRPr lang="en-GB" sz="3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C7D70F7-0CA8-4D3F-B0C9-A7F98AABB5CF}" type="parTrans" cxnId="{4E648BFF-92C9-40F0-8C89-C729B0D0FC29}">
      <dgm:prSet/>
      <dgm:spPr/>
      <dgm:t>
        <a:bodyPr/>
        <a:lstStyle/>
        <a:p>
          <a:endParaRPr lang="nl-NL"/>
        </a:p>
      </dgm:t>
    </dgm:pt>
    <dgm:pt modelId="{DE2677D7-08E3-4CFA-8B22-15CA51B98145}" type="sibTrans" cxnId="{4E648BFF-92C9-40F0-8C89-C729B0D0FC29}">
      <dgm:prSet/>
      <dgm:spPr/>
      <dgm:t>
        <a:bodyPr/>
        <a:lstStyle/>
        <a:p>
          <a:endParaRPr lang="nl-NL"/>
        </a:p>
      </dgm:t>
    </dgm:pt>
    <dgm:pt modelId="{4FCEB4DF-395A-40DF-B3F5-D0DA835914B5}" type="pres">
      <dgm:prSet presAssocID="{E065724C-AB79-4666-B7CE-C121C6D952D9}" presName="linear" presStyleCnt="0">
        <dgm:presLayoutVars>
          <dgm:animLvl val="lvl"/>
          <dgm:resizeHandles val="exact"/>
        </dgm:presLayoutVars>
      </dgm:prSet>
      <dgm:spPr/>
      <dgm:t>
        <a:bodyPr/>
        <a:lstStyle/>
        <a:p>
          <a:endParaRPr lang="nl-NL"/>
        </a:p>
      </dgm:t>
    </dgm:pt>
    <dgm:pt modelId="{49842A5A-098F-4FE1-B803-9638CCFDD6FE}" type="pres">
      <dgm:prSet presAssocID="{316B2EFD-F91C-4E01-B417-6C4AAD7E5991}" presName="parentText" presStyleLbl="node1" presStyleIdx="0" presStyleCnt="1" custScaleX="75969" custScaleY="73964" custLinFactNeighborX="1124" custLinFactNeighborY="1342">
        <dgm:presLayoutVars>
          <dgm:chMax val="0"/>
          <dgm:bulletEnabled val="1"/>
        </dgm:presLayoutVars>
      </dgm:prSet>
      <dgm:spPr/>
      <dgm:t>
        <a:bodyPr/>
        <a:lstStyle/>
        <a:p>
          <a:endParaRPr lang="nl-NL"/>
        </a:p>
      </dgm:t>
    </dgm:pt>
  </dgm:ptLst>
  <dgm:cxnLst>
    <dgm:cxn modelId="{2B5AAF25-F228-4978-A43D-F3AD7A0F94EA}" type="presOf" srcId="{316B2EFD-F91C-4E01-B417-6C4AAD7E5991}" destId="{49842A5A-098F-4FE1-B803-9638CCFDD6FE}" srcOrd="0" destOrd="0" presId="urn:microsoft.com/office/officeart/2005/8/layout/vList2"/>
    <dgm:cxn modelId="{2738585E-E609-40F8-8407-677323C832BD}" type="presOf" srcId="{E065724C-AB79-4666-B7CE-C121C6D952D9}" destId="{4FCEB4DF-395A-40DF-B3F5-D0DA835914B5}" srcOrd="0" destOrd="0" presId="urn:microsoft.com/office/officeart/2005/8/layout/vList2"/>
    <dgm:cxn modelId="{4E648BFF-92C9-40F0-8C89-C729B0D0FC29}" srcId="{E065724C-AB79-4666-B7CE-C121C6D952D9}" destId="{316B2EFD-F91C-4E01-B417-6C4AAD7E5991}" srcOrd="0" destOrd="0" parTransId="{BC7D70F7-0CA8-4D3F-B0C9-A7F98AABB5CF}" sibTransId="{DE2677D7-08E3-4CFA-8B22-15CA51B98145}"/>
    <dgm:cxn modelId="{CBC3A029-0FF8-477F-A530-60085F35D6B5}" type="presParOf" srcId="{4FCEB4DF-395A-40DF-B3F5-D0DA835914B5}" destId="{49842A5A-098F-4FE1-B803-9638CCFDD6F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3D41D9D-4213-4696-A914-FAB9AE039B3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895D4D92-D315-41E0-B44F-D9A438A19D2F}">
      <dgm:prSet custT="1"/>
      <dgm:spPr/>
      <dgm:t>
        <a:bodyPr/>
        <a:lstStyle/>
        <a:p>
          <a:pPr rtl="0"/>
          <a:r>
            <a:rPr lang="nl-NL" sz="3600" dirty="0" smtClean="0"/>
            <a:t>Hogesnelheidstreinen</a:t>
          </a:r>
          <a:endParaRPr lang="en-GB" sz="3600" dirty="0"/>
        </a:p>
      </dgm:t>
    </dgm:pt>
    <dgm:pt modelId="{C5D26E04-A80C-4E9D-B274-4831CCC0A3E0}" type="parTrans" cxnId="{BCF13508-8D4D-4497-9DBA-D8802C83B1F0}">
      <dgm:prSet/>
      <dgm:spPr/>
      <dgm:t>
        <a:bodyPr/>
        <a:lstStyle/>
        <a:p>
          <a:endParaRPr lang="nl-NL"/>
        </a:p>
      </dgm:t>
    </dgm:pt>
    <dgm:pt modelId="{B74239C5-5AC9-401B-B8A3-BE6B1DF24A63}" type="sibTrans" cxnId="{BCF13508-8D4D-4497-9DBA-D8802C83B1F0}">
      <dgm:prSet/>
      <dgm:spPr/>
      <dgm:t>
        <a:bodyPr/>
        <a:lstStyle/>
        <a:p>
          <a:endParaRPr lang="nl-NL"/>
        </a:p>
      </dgm:t>
    </dgm:pt>
    <dgm:pt modelId="{C631D561-A563-433C-8D9F-96E25AC971FC}" type="pres">
      <dgm:prSet presAssocID="{F3D41D9D-4213-4696-A914-FAB9AE039B35}" presName="linear" presStyleCnt="0">
        <dgm:presLayoutVars>
          <dgm:animLvl val="lvl"/>
          <dgm:resizeHandles val="exact"/>
        </dgm:presLayoutVars>
      </dgm:prSet>
      <dgm:spPr/>
      <dgm:t>
        <a:bodyPr/>
        <a:lstStyle/>
        <a:p>
          <a:endParaRPr lang="nl-NL"/>
        </a:p>
      </dgm:t>
    </dgm:pt>
    <dgm:pt modelId="{C36E0933-7274-4732-A80C-D3BBF80E6CFC}" type="pres">
      <dgm:prSet presAssocID="{895D4D92-D315-41E0-B44F-D9A438A19D2F}" presName="parentText" presStyleLbl="node1" presStyleIdx="0" presStyleCnt="1" custScaleX="73534" custScaleY="73964" custLinFactNeighborX="-9743" custLinFactNeighborY="-4742">
        <dgm:presLayoutVars>
          <dgm:chMax val="0"/>
          <dgm:bulletEnabled val="1"/>
        </dgm:presLayoutVars>
      </dgm:prSet>
      <dgm:spPr/>
      <dgm:t>
        <a:bodyPr/>
        <a:lstStyle/>
        <a:p>
          <a:endParaRPr lang="nl-NL"/>
        </a:p>
      </dgm:t>
    </dgm:pt>
  </dgm:ptLst>
  <dgm:cxnLst>
    <dgm:cxn modelId="{BCF13508-8D4D-4497-9DBA-D8802C83B1F0}" srcId="{F3D41D9D-4213-4696-A914-FAB9AE039B35}" destId="{895D4D92-D315-41E0-B44F-D9A438A19D2F}" srcOrd="0" destOrd="0" parTransId="{C5D26E04-A80C-4E9D-B274-4831CCC0A3E0}" sibTransId="{B74239C5-5AC9-401B-B8A3-BE6B1DF24A63}"/>
    <dgm:cxn modelId="{31D2F3C6-30FC-4ED4-B6BC-94B379F67EC2}" type="presOf" srcId="{895D4D92-D315-41E0-B44F-D9A438A19D2F}" destId="{C36E0933-7274-4732-A80C-D3BBF80E6CFC}" srcOrd="0" destOrd="0" presId="urn:microsoft.com/office/officeart/2005/8/layout/vList2"/>
    <dgm:cxn modelId="{6388846F-539F-4C83-8070-89304BCC6117}" type="presOf" srcId="{F3D41D9D-4213-4696-A914-FAB9AE039B35}" destId="{C631D561-A563-433C-8D9F-96E25AC971FC}" srcOrd="0" destOrd="0" presId="urn:microsoft.com/office/officeart/2005/8/layout/vList2"/>
    <dgm:cxn modelId="{4D7CD505-745F-492C-BEA2-83DAE29ED1BE}" type="presParOf" srcId="{C631D561-A563-433C-8D9F-96E25AC971FC}" destId="{C36E0933-7274-4732-A80C-D3BBF80E6CF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7DC7FD0-1D5C-4361-A321-4D29A432010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CFF2616E-E80F-4B8E-BE2C-BE4785F3746D}">
      <dgm:prSet custT="1"/>
      <dgm:spPr/>
      <dgm:t>
        <a:bodyPr/>
        <a:lstStyle/>
        <a:p>
          <a:pPr rtl="0"/>
          <a:r>
            <a:rPr lang="nl-NL" sz="3600" dirty="0" smtClean="0"/>
            <a:t>Klimaat</a:t>
          </a:r>
          <a:endParaRPr lang="en-GB" sz="3600" dirty="0"/>
        </a:p>
      </dgm:t>
    </dgm:pt>
    <dgm:pt modelId="{AFA054D8-4D89-4950-8D4C-FC34FBB4EBBC}" type="parTrans" cxnId="{9216BFC8-82A5-4DBF-9D3E-AA0C625AFA0F}">
      <dgm:prSet/>
      <dgm:spPr/>
      <dgm:t>
        <a:bodyPr/>
        <a:lstStyle/>
        <a:p>
          <a:endParaRPr lang="nl-NL"/>
        </a:p>
      </dgm:t>
    </dgm:pt>
    <dgm:pt modelId="{7237E9F9-3ED3-472F-9846-0196B0A0E4AA}" type="sibTrans" cxnId="{9216BFC8-82A5-4DBF-9D3E-AA0C625AFA0F}">
      <dgm:prSet/>
      <dgm:spPr/>
      <dgm:t>
        <a:bodyPr/>
        <a:lstStyle/>
        <a:p>
          <a:endParaRPr lang="nl-NL"/>
        </a:p>
      </dgm:t>
    </dgm:pt>
    <dgm:pt modelId="{2F91A153-5DF5-469A-8BC9-1DB5214F56B8}" type="pres">
      <dgm:prSet presAssocID="{E7DC7FD0-1D5C-4361-A321-4D29A4320107}" presName="linear" presStyleCnt="0">
        <dgm:presLayoutVars>
          <dgm:animLvl val="lvl"/>
          <dgm:resizeHandles val="exact"/>
        </dgm:presLayoutVars>
      </dgm:prSet>
      <dgm:spPr/>
      <dgm:t>
        <a:bodyPr/>
        <a:lstStyle/>
        <a:p>
          <a:endParaRPr lang="nl-NL"/>
        </a:p>
      </dgm:t>
    </dgm:pt>
    <dgm:pt modelId="{9F729FBB-A42C-48B5-B565-A122A752CEE4}" type="pres">
      <dgm:prSet presAssocID="{CFF2616E-E80F-4B8E-BE2C-BE4785F3746D}" presName="parentText" presStyleLbl="node1" presStyleIdx="0" presStyleCnt="1" custScaleX="48121" custScaleY="73964" custLinFactNeighborX="-20639" custLinFactNeighborY="-20567">
        <dgm:presLayoutVars>
          <dgm:chMax val="0"/>
          <dgm:bulletEnabled val="1"/>
        </dgm:presLayoutVars>
      </dgm:prSet>
      <dgm:spPr/>
      <dgm:t>
        <a:bodyPr/>
        <a:lstStyle/>
        <a:p>
          <a:endParaRPr lang="nl-NL"/>
        </a:p>
      </dgm:t>
    </dgm:pt>
  </dgm:ptLst>
  <dgm:cxnLst>
    <dgm:cxn modelId="{41BC27FC-18C5-4803-AAED-9B50FD9485ED}" type="presOf" srcId="{E7DC7FD0-1D5C-4361-A321-4D29A4320107}" destId="{2F91A153-5DF5-469A-8BC9-1DB5214F56B8}" srcOrd="0" destOrd="0" presId="urn:microsoft.com/office/officeart/2005/8/layout/vList2"/>
    <dgm:cxn modelId="{A0667EBB-FB16-4D87-866C-8F7E0E2F5182}" type="presOf" srcId="{CFF2616E-E80F-4B8E-BE2C-BE4785F3746D}" destId="{9F729FBB-A42C-48B5-B565-A122A752CEE4}" srcOrd="0" destOrd="0" presId="urn:microsoft.com/office/officeart/2005/8/layout/vList2"/>
    <dgm:cxn modelId="{9216BFC8-82A5-4DBF-9D3E-AA0C625AFA0F}" srcId="{E7DC7FD0-1D5C-4361-A321-4D29A4320107}" destId="{CFF2616E-E80F-4B8E-BE2C-BE4785F3746D}" srcOrd="0" destOrd="0" parTransId="{AFA054D8-4D89-4950-8D4C-FC34FBB4EBBC}" sibTransId="{7237E9F9-3ED3-472F-9846-0196B0A0E4AA}"/>
    <dgm:cxn modelId="{B9CA4CA3-7FE0-475A-98E2-DAC17F61B046}" type="presParOf" srcId="{2F91A153-5DF5-469A-8BC9-1DB5214F56B8}" destId="{9F729FBB-A42C-48B5-B565-A122A752CEE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C975304-08AA-471B-B1D8-FEE056786A2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E23004FA-B17C-4849-B71E-E5FD22D953E3}">
      <dgm:prSet custT="1"/>
      <dgm:spPr/>
      <dgm:t>
        <a:bodyPr/>
        <a:lstStyle/>
        <a:p>
          <a:pPr rtl="0"/>
          <a:r>
            <a:rPr lang="nl-NL" sz="3600" dirty="0" smtClean="0"/>
            <a:t>Links</a:t>
          </a:r>
          <a:endParaRPr lang="en-GB" sz="3600" dirty="0"/>
        </a:p>
      </dgm:t>
    </dgm:pt>
    <dgm:pt modelId="{D697F142-F78E-4C5C-A8E2-DBBA3E99218D}" type="sibTrans" cxnId="{CDC7AB64-6563-40A2-A6CB-C440FD6112DC}">
      <dgm:prSet/>
      <dgm:spPr/>
      <dgm:t>
        <a:bodyPr/>
        <a:lstStyle/>
        <a:p>
          <a:endParaRPr lang="nl-NL"/>
        </a:p>
      </dgm:t>
    </dgm:pt>
    <dgm:pt modelId="{1A101A35-895C-4DA5-9587-406F05CEA410}" type="parTrans" cxnId="{CDC7AB64-6563-40A2-A6CB-C440FD6112DC}">
      <dgm:prSet/>
      <dgm:spPr/>
      <dgm:t>
        <a:bodyPr/>
        <a:lstStyle/>
        <a:p>
          <a:endParaRPr lang="nl-NL"/>
        </a:p>
      </dgm:t>
    </dgm:pt>
    <dgm:pt modelId="{254FB73A-B787-4874-B23C-90ACF19D416C}" type="pres">
      <dgm:prSet presAssocID="{4C975304-08AA-471B-B1D8-FEE056786A21}" presName="linear" presStyleCnt="0">
        <dgm:presLayoutVars>
          <dgm:animLvl val="lvl"/>
          <dgm:resizeHandles val="exact"/>
        </dgm:presLayoutVars>
      </dgm:prSet>
      <dgm:spPr/>
      <dgm:t>
        <a:bodyPr/>
        <a:lstStyle/>
        <a:p>
          <a:endParaRPr lang="nl-NL"/>
        </a:p>
      </dgm:t>
    </dgm:pt>
    <dgm:pt modelId="{CDBB91CD-273F-4025-B34F-0C5128E14369}" type="pres">
      <dgm:prSet presAssocID="{E23004FA-B17C-4849-B71E-E5FD22D953E3}" presName="parentText" presStyleLbl="node1" presStyleIdx="0" presStyleCnt="1" custScaleX="31789" custScaleY="73964" custLinFactNeighborX="-29154" custLinFactNeighborY="-6048">
        <dgm:presLayoutVars>
          <dgm:chMax val="0"/>
          <dgm:bulletEnabled val="1"/>
        </dgm:presLayoutVars>
      </dgm:prSet>
      <dgm:spPr/>
      <dgm:t>
        <a:bodyPr/>
        <a:lstStyle/>
        <a:p>
          <a:endParaRPr lang="nl-NL"/>
        </a:p>
      </dgm:t>
    </dgm:pt>
  </dgm:ptLst>
  <dgm:cxnLst>
    <dgm:cxn modelId="{CDC7AB64-6563-40A2-A6CB-C440FD6112DC}" srcId="{4C975304-08AA-471B-B1D8-FEE056786A21}" destId="{E23004FA-B17C-4849-B71E-E5FD22D953E3}" srcOrd="0" destOrd="0" parTransId="{1A101A35-895C-4DA5-9587-406F05CEA410}" sibTransId="{D697F142-F78E-4C5C-A8E2-DBBA3E99218D}"/>
    <dgm:cxn modelId="{764319E8-6C56-4716-BA76-F93103D5A966}" type="presOf" srcId="{E23004FA-B17C-4849-B71E-E5FD22D953E3}" destId="{CDBB91CD-273F-4025-B34F-0C5128E14369}" srcOrd="0" destOrd="0" presId="urn:microsoft.com/office/officeart/2005/8/layout/vList2"/>
    <dgm:cxn modelId="{1F625C51-61B7-4E8F-9571-236262129BA8}" type="presOf" srcId="{4C975304-08AA-471B-B1D8-FEE056786A21}" destId="{254FB73A-B787-4874-B23C-90ACF19D416C}" srcOrd="0" destOrd="0" presId="urn:microsoft.com/office/officeart/2005/8/layout/vList2"/>
    <dgm:cxn modelId="{D73ED154-1A33-4F8B-B39F-00715C73D41F}" type="presParOf" srcId="{254FB73A-B787-4874-B23C-90ACF19D416C}" destId="{CDBB91CD-273F-4025-B34F-0C5128E1436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C975304-08AA-471B-B1D8-FEE056786A2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E23004FA-B17C-4849-B71E-E5FD22D953E3}">
      <dgm:prSet custT="1"/>
      <dgm:spPr/>
      <dgm:t>
        <a:bodyPr/>
        <a:lstStyle/>
        <a:p>
          <a:pPr rtl="0"/>
          <a:r>
            <a:rPr lang="nl-NL" sz="3600" smtClean="0"/>
            <a:t>Luchtkwaliteit</a:t>
          </a:r>
          <a:endParaRPr lang="en-GB" sz="3600"/>
        </a:p>
      </dgm:t>
    </dgm:pt>
    <dgm:pt modelId="{D697F142-F78E-4C5C-A8E2-DBBA3E99218D}" type="sibTrans" cxnId="{CDC7AB64-6563-40A2-A6CB-C440FD6112DC}">
      <dgm:prSet/>
      <dgm:spPr/>
      <dgm:t>
        <a:bodyPr/>
        <a:lstStyle/>
        <a:p>
          <a:endParaRPr lang="nl-NL"/>
        </a:p>
      </dgm:t>
    </dgm:pt>
    <dgm:pt modelId="{1A101A35-895C-4DA5-9587-406F05CEA410}" type="parTrans" cxnId="{CDC7AB64-6563-40A2-A6CB-C440FD6112DC}">
      <dgm:prSet/>
      <dgm:spPr/>
      <dgm:t>
        <a:bodyPr/>
        <a:lstStyle/>
        <a:p>
          <a:endParaRPr lang="nl-NL"/>
        </a:p>
      </dgm:t>
    </dgm:pt>
    <dgm:pt modelId="{254FB73A-B787-4874-B23C-90ACF19D416C}" type="pres">
      <dgm:prSet presAssocID="{4C975304-08AA-471B-B1D8-FEE056786A21}" presName="linear" presStyleCnt="0">
        <dgm:presLayoutVars>
          <dgm:animLvl val="lvl"/>
          <dgm:resizeHandles val="exact"/>
        </dgm:presLayoutVars>
      </dgm:prSet>
      <dgm:spPr/>
      <dgm:t>
        <a:bodyPr/>
        <a:lstStyle/>
        <a:p>
          <a:endParaRPr lang="nl-NL"/>
        </a:p>
      </dgm:t>
    </dgm:pt>
    <dgm:pt modelId="{CDBB91CD-273F-4025-B34F-0C5128E14369}" type="pres">
      <dgm:prSet presAssocID="{E23004FA-B17C-4849-B71E-E5FD22D953E3}" presName="parentText" presStyleLbl="node1" presStyleIdx="0" presStyleCnt="1" custScaleX="64283" custScaleY="73964" custLinFactNeighborX="-13339" custLinFactNeighborY="-6048">
        <dgm:presLayoutVars>
          <dgm:chMax val="0"/>
          <dgm:bulletEnabled val="1"/>
        </dgm:presLayoutVars>
      </dgm:prSet>
      <dgm:spPr/>
      <dgm:t>
        <a:bodyPr/>
        <a:lstStyle/>
        <a:p>
          <a:endParaRPr lang="nl-NL"/>
        </a:p>
      </dgm:t>
    </dgm:pt>
  </dgm:ptLst>
  <dgm:cxnLst>
    <dgm:cxn modelId="{CDC7AB64-6563-40A2-A6CB-C440FD6112DC}" srcId="{4C975304-08AA-471B-B1D8-FEE056786A21}" destId="{E23004FA-B17C-4849-B71E-E5FD22D953E3}" srcOrd="0" destOrd="0" parTransId="{1A101A35-895C-4DA5-9587-406F05CEA410}" sibTransId="{D697F142-F78E-4C5C-A8E2-DBBA3E99218D}"/>
    <dgm:cxn modelId="{764319E8-6C56-4716-BA76-F93103D5A966}" type="presOf" srcId="{E23004FA-B17C-4849-B71E-E5FD22D953E3}" destId="{CDBB91CD-273F-4025-B34F-0C5128E14369}" srcOrd="0" destOrd="0" presId="urn:microsoft.com/office/officeart/2005/8/layout/vList2"/>
    <dgm:cxn modelId="{1F625C51-61B7-4E8F-9571-236262129BA8}" type="presOf" srcId="{4C975304-08AA-471B-B1D8-FEE056786A21}" destId="{254FB73A-B787-4874-B23C-90ACF19D416C}" srcOrd="0" destOrd="0" presId="urn:microsoft.com/office/officeart/2005/8/layout/vList2"/>
    <dgm:cxn modelId="{D73ED154-1A33-4F8B-B39F-00715C73D41F}" type="presParOf" srcId="{254FB73A-B787-4874-B23C-90ACF19D416C}" destId="{CDBB91CD-273F-4025-B34F-0C5128E1436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C975304-08AA-471B-B1D8-FEE056786A2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E23004FA-B17C-4849-B71E-E5FD22D953E3}">
      <dgm:prSet custT="1"/>
      <dgm:spPr/>
      <dgm:t>
        <a:bodyPr/>
        <a:lstStyle/>
        <a:p>
          <a:pPr rtl="0"/>
          <a:r>
            <a:rPr lang="nl-NL" sz="3600" dirty="0" smtClean="0"/>
            <a:t>Luchtvaartnota</a:t>
          </a:r>
          <a:endParaRPr lang="en-GB" sz="3600" dirty="0"/>
        </a:p>
      </dgm:t>
    </dgm:pt>
    <dgm:pt modelId="{D697F142-F78E-4C5C-A8E2-DBBA3E99218D}" type="sibTrans" cxnId="{CDC7AB64-6563-40A2-A6CB-C440FD6112DC}">
      <dgm:prSet/>
      <dgm:spPr/>
      <dgm:t>
        <a:bodyPr/>
        <a:lstStyle/>
        <a:p>
          <a:endParaRPr lang="nl-NL"/>
        </a:p>
      </dgm:t>
    </dgm:pt>
    <dgm:pt modelId="{1A101A35-895C-4DA5-9587-406F05CEA410}" type="parTrans" cxnId="{CDC7AB64-6563-40A2-A6CB-C440FD6112DC}">
      <dgm:prSet/>
      <dgm:spPr/>
      <dgm:t>
        <a:bodyPr/>
        <a:lstStyle/>
        <a:p>
          <a:endParaRPr lang="nl-NL"/>
        </a:p>
      </dgm:t>
    </dgm:pt>
    <dgm:pt modelId="{254FB73A-B787-4874-B23C-90ACF19D416C}" type="pres">
      <dgm:prSet presAssocID="{4C975304-08AA-471B-B1D8-FEE056786A21}" presName="linear" presStyleCnt="0">
        <dgm:presLayoutVars>
          <dgm:animLvl val="lvl"/>
          <dgm:resizeHandles val="exact"/>
        </dgm:presLayoutVars>
      </dgm:prSet>
      <dgm:spPr/>
      <dgm:t>
        <a:bodyPr/>
        <a:lstStyle/>
        <a:p>
          <a:endParaRPr lang="nl-NL"/>
        </a:p>
      </dgm:t>
    </dgm:pt>
    <dgm:pt modelId="{CDBB91CD-273F-4025-B34F-0C5128E14369}" type="pres">
      <dgm:prSet presAssocID="{E23004FA-B17C-4849-B71E-E5FD22D953E3}" presName="parentText" presStyleLbl="node1" presStyleIdx="0" presStyleCnt="1" custScaleX="69697" custScaleY="73964" custLinFactNeighborX="-10627" custLinFactNeighborY="-6048">
        <dgm:presLayoutVars>
          <dgm:chMax val="0"/>
          <dgm:bulletEnabled val="1"/>
        </dgm:presLayoutVars>
      </dgm:prSet>
      <dgm:spPr/>
      <dgm:t>
        <a:bodyPr/>
        <a:lstStyle/>
        <a:p>
          <a:endParaRPr lang="nl-NL"/>
        </a:p>
      </dgm:t>
    </dgm:pt>
  </dgm:ptLst>
  <dgm:cxnLst>
    <dgm:cxn modelId="{CDC7AB64-6563-40A2-A6CB-C440FD6112DC}" srcId="{4C975304-08AA-471B-B1D8-FEE056786A21}" destId="{E23004FA-B17C-4849-B71E-E5FD22D953E3}" srcOrd="0" destOrd="0" parTransId="{1A101A35-895C-4DA5-9587-406F05CEA410}" sibTransId="{D697F142-F78E-4C5C-A8E2-DBBA3E99218D}"/>
    <dgm:cxn modelId="{764319E8-6C56-4716-BA76-F93103D5A966}" type="presOf" srcId="{E23004FA-B17C-4849-B71E-E5FD22D953E3}" destId="{CDBB91CD-273F-4025-B34F-0C5128E14369}" srcOrd="0" destOrd="0" presId="urn:microsoft.com/office/officeart/2005/8/layout/vList2"/>
    <dgm:cxn modelId="{1F625C51-61B7-4E8F-9571-236262129BA8}" type="presOf" srcId="{4C975304-08AA-471B-B1D8-FEE056786A21}" destId="{254FB73A-B787-4874-B23C-90ACF19D416C}" srcOrd="0" destOrd="0" presId="urn:microsoft.com/office/officeart/2005/8/layout/vList2"/>
    <dgm:cxn modelId="{D73ED154-1A33-4F8B-B39F-00715C73D41F}" type="presParOf" srcId="{254FB73A-B787-4874-B23C-90ACF19D416C}" destId="{CDBB91CD-273F-4025-B34F-0C5128E1436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EA46C03-A5BE-427B-8F12-FB3371816A1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DA6CDBA4-CC40-4AEC-B2F2-4B145263CE5F}">
      <dgm:prSet custT="1"/>
      <dgm:spPr/>
      <dgm:t>
        <a:bodyPr/>
        <a:lstStyle/>
        <a:p>
          <a:pPr rtl="0"/>
          <a:r>
            <a:rPr lang="nl-NL" sz="3600" dirty="0" smtClean="0"/>
            <a:t>Milieu Effect Rapportage</a:t>
          </a:r>
          <a:endParaRPr lang="en-GB" sz="3600" dirty="0"/>
        </a:p>
      </dgm:t>
    </dgm:pt>
    <dgm:pt modelId="{6E7C99B7-D27B-4A87-B650-CE7D48F02A66}" type="parTrans" cxnId="{ECE08AE0-BA1E-431A-8672-77CFC64C2880}">
      <dgm:prSet/>
      <dgm:spPr/>
      <dgm:t>
        <a:bodyPr/>
        <a:lstStyle/>
        <a:p>
          <a:endParaRPr lang="nl-NL"/>
        </a:p>
      </dgm:t>
    </dgm:pt>
    <dgm:pt modelId="{0E84F9EB-90C9-48AF-9CDC-DEBC26D1CAF8}" type="sibTrans" cxnId="{ECE08AE0-BA1E-431A-8672-77CFC64C2880}">
      <dgm:prSet/>
      <dgm:spPr/>
      <dgm:t>
        <a:bodyPr/>
        <a:lstStyle/>
        <a:p>
          <a:endParaRPr lang="nl-NL"/>
        </a:p>
      </dgm:t>
    </dgm:pt>
    <dgm:pt modelId="{1B4063F2-5B92-4B29-B3F2-25B61DF55FCB}" type="pres">
      <dgm:prSet presAssocID="{2EA46C03-A5BE-427B-8F12-FB3371816A18}" presName="linear" presStyleCnt="0">
        <dgm:presLayoutVars>
          <dgm:animLvl val="lvl"/>
          <dgm:resizeHandles val="exact"/>
        </dgm:presLayoutVars>
      </dgm:prSet>
      <dgm:spPr/>
      <dgm:t>
        <a:bodyPr/>
        <a:lstStyle/>
        <a:p>
          <a:endParaRPr lang="nl-NL"/>
        </a:p>
      </dgm:t>
    </dgm:pt>
    <dgm:pt modelId="{2A33CE77-6804-4364-BDDC-77841AF2EA28}" type="pres">
      <dgm:prSet presAssocID="{DA6CDBA4-CC40-4AEC-B2F2-4B145263CE5F}" presName="parentText" presStyleLbl="node1" presStyleIdx="0" presStyleCnt="1" custScaleX="89863" custScaleY="73964" custLinFactNeighborX="1729" custLinFactNeighborY="-8164">
        <dgm:presLayoutVars>
          <dgm:chMax val="0"/>
          <dgm:bulletEnabled val="1"/>
        </dgm:presLayoutVars>
      </dgm:prSet>
      <dgm:spPr/>
      <dgm:t>
        <a:bodyPr/>
        <a:lstStyle/>
        <a:p>
          <a:endParaRPr lang="nl-NL"/>
        </a:p>
      </dgm:t>
    </dgm:pt>
  </dgm:ptLst>
  <dgm:cxnLst>
    <dgm:cxn modelId="{26C952E3-8EC6-4B67-9487-5904DD921415}" type="presOf" srcId="{DA6CDBA4-CC40-4AEC-B2F2-4B145263CE5F}" destId="{2A33CE77-6804-4364-BDDC-77841AF2EA28}" srcOrd="0" destOrd="0" presId="urn:microsoft.com/office/officeart/2005/8/layout/vList2"/>
    <dgm:cxn modelId="{55282E49-CB45-40D8-8546-28B3EB973779}" type="presOf" srcId="{2EA46C03-A5BE-427B-8F12-FB3371816A18}" destId="{1B4063F2-5B92-4B29-B3F2-25B61DF55FCB}" srcOrd="0" destOrd="0" presId="urn:microsoft.com/office/officeart/2005/8/layout/vList2"/>
    <dgm:cxn modelId="{ECE08AE0-BA1E-431A-8672-77CFC64C2880}" srcId="{2EA46C03-A5BE-427B-8F12-FB3371816A18}" destId="{DA6CDBA4-CC40-4AEC-B2F2-4B145263CE5F}" srcOrd="0" destOrd="0" parTransId="{6E7C99B7-D27B-4A87-B650-CE7D48F02A66}" sibTransId="{0E84F9EB-90C9-48AF-9CDC-DEBC26D1CAF8}"/>
    <dgm:cxn modelId="{31999ECC-BC3A-47F9-A92F-A706FFB2E087}" type="presParOf" srcId="{1B4063F2-5B92-4B29-B3F2-25B61DF55FCB}" destId="{2A33CE77-6804-4364-BDDC-77841AF2EA2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1C76767-80B1-4EBB-87AC-36AE6A98C9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87D787A7-072D-4CE9-A541-7B0947B78E9C}">
      <dgm:prSet custT="1"/>
      <dgm:spPr/>
      <dgm:t>
        <a:bodyPr/>
        <a:lstStyle/>
        <a:p>
          <a:pPr rtl="0"/>
          <a:r>
            <a:rPr lang="nl-NL" sz="3600" dirty="0" smtClean="0"/>
            <a:t>Meten versus berekenen</a:t>
          </a:r>
          <a:endParaRPr lang="en-GB" sz="3600" dirty="0"/>
        </a:p>
      </dgm:t>
    </dgm:pt>
    <dgm:pt modelId="{A44E8E3D-99C8-453C-BA08-6A808B765030}" type="parTrans" cxnId="{07907CDA-F939-4DBC-9735-BA5EFDCAEB22}">
      <dgm:prSet/>
      <dgm:spPr/>
      <dgm:t>
        <a:bodyPr/>
        <a:lstStyle/>
        <a:p>
          <a:endParaRPr lang="nl-NL"/>
        </a:p>
      </dgm:t>
    </dgm:pt>
    <dgm:pt modelId="{E6F4CBF1-2350-4B6D-82EA-49BDC50A1783}" type="sibTrans" cxnId="{07907CDA-F939-4DBC-9735-BA5EFDCAEB22}">
      <dgm:prSet/>
      <dgm:spPr/>
      <dgm:t>
        <a:bodyPr/>
        <a:lstStyle/>
        <a:p>
          <a:endParaRPr lang="nl-NL"/>
        </a:p>
      </dgm:t>
    </dgm:pt>
    <dgm:pt modelId="{C2AB1BD3-9F05-45CD-A195-AFD3E36DE3F0}" type="pres">
      <dgm:prSet presAssocID="{B1C76767-80B1-4EBB-87AC-36AE6A98C998}" presName="linear" presStyleCnt="0">
        <dgm:presLayoutVars>
          <dgm:animLvl val="lvl"/>
          <dgm:resizeHandles val="exact"/>
        </dgm:presLayoutVars>
      </dgm:prSet>
      <dgm:spPr/>
      <dgm:t>
        <a:bodyPr/>
        <a:lstStyle/>
        <a:p>
          <a:endParaRPr lang="nl-NL"/>
        </a:p>
      </dgm:t>
    </dgm:pt>
    <dgm:pt modelId="{8E44A202-1FFD-48A2-8CE5-BBCDBB9968C3}" type="pres">
      <dgm:prSet presAssocID="{87D787A7-072D-4CE9-A541-7B0947B78E9C}" presName="parentText" presStyleLbl="node1" presStyleIdx="0" presStyleCnt="1" custScaleX="73218" custScaleY="73964" custLinFactNeighborX="-10311" custLinFactNeighborY="-9504">
        <dgm:presLayoutVars>
          <dgm:chMax val="0"/>
          <dgm:bulletEnabled val="1"/>
        </dgm:presLayoutVars>
      </dgm:prSet>
      <dgm:spPr/>
      <dgm:t>
        <a:bodyPr/>
        <a:lstStyle/>
        <a:p>
          <a:endParaRPr lang="nl-NL"/>
        </a:p>
      </dgm:t>
    </dgm:pt>
  </dgm:ptLst>
  <dgm:cxnLst>
    <dgm:cxn modelId="{07907CDA-F939-4DBC-9735-BA5EFDCAEB22}" srcId="{B1C76767-80B1-4EBB-87AC-36AE6A98C998}" destId="{87D787A7-072D-4CE9-A541-7B0947B78E9C}" srcOrd="0" destOrd="0" parTransId="{A44E8E3D-99C8-453C-BA08-6A808B765030}" sibTransId="{E6F4CBF1-2350-4B6D-82EA-49BDC50A1783}"/>
    <dgm:cxn modelId="{870F5EBC-1260-43D8-8F16-989D8AFD6C37}" type="presOf" srcId="{B1C76767-80B1-4EBB-87AC-36AE6A98C998}" destId="{C2AB1BD3-9F05-45CD-A195-AFD3E36DE3F0}" srcOrd="0" destOrd="0" presId="urn:microsoft.com/office/officeart/2005/8/layout/vList2"/>
    <dgm:cxn modelId="{2372AFE8-860C-4486-9960-7B78DCD105A9}" type="presOf" srcId="{87D787A7-072D-4CE9-A541-7B0947B78E9C}" destId="{8E44A202-1FFD-48A2-8CE5-BBCDBB9968C3}" srcOrd="0" destOrd="0" presId="urn:microsoft.com/office/officeart/2005/8/layout/vList2"/>
    <dgm:cxn modelId="{C5B86642-9CB2-43B8-AA9C-4C4CEA426CB4}" type="presParOf" srcId="{C2AB1BD3-9F05-45CD-A195-AFD3E36DE3F0}" destId="{8E44A202-1FFD-48A2-8CE5-BBCDBB9968C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98F6054-31F8-4AD8-8C6E-76B1E5ACB6E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70D4A571-19CE-43E9-B56D-C02F46491CCF}">
      <dgm:prSet custT="1"/>
      <dgm:spPr/>
      <dgm:t>
        <a:bodyPr/>
        <a:lstStyle/>
        <a:p>
          <a:pPr rtl="0"/>
          <a:r>
            <a:rPr lang="nl-NL" sz="3600" dirty="0" smtClean="0"/>
            <a:t>Nachtvluchten</a:t>
          </a:r>
          <a:endParaRPr lang="en-GB" sz="3600" dirty="0"/>
        </a:p>
      </dgm:t>
    </dgm:pt>
    <dgm:pt modelId="{2DAF7031-3846-435C-B775-C35582B708E0}" type="parTrans" cxnId="{984F1769-4B1C-41F0-8457-7F2CEE0FFEE7}">
      <dgm:prSet/>
      <dgm:spPr/>
      <dgm:t>
        <a:bodyPr/>
        <a:lstStyle/>
        <a:p>
          <a:endParaRPr lang="nl-NL"/>
        </a:p>
      </dgm:t>
    </dgm:pt>
    <dgm:pt modelId="{2015B8E3-566D-43C1-AAC6-9F7CED0B6A30}" type="sibTrans" cxnId="{984F1769-4B1C-41F0-8457-7F2CEE0FFEE7}">
      <dgm:prSet/>
      <dgm:spPr/>
      <dgm:t>
        <a:bodyPr/>
        <a:lstStyle/>
        <a:p>
          <a:endParaRPr lang="nl-NL"/>
        </a:p>
      </dgm:t>
    </dgm:pt>
    <dgm:pt modelId="{12831FF4-E79D-4A66-BD98-13DEA0CC3360}" type="pres">
      <dgm:prSet presAssocID="{298F6054-31F8-4AD8-8C6E-76B1E5ACB6E6}" presName="linear" presStyleCnt="0">
        <dgm:presLayoutVars>
          <dgm:animLvl val="lvl"/>
          <dgm:resizeHandles val="exact"/>
        </dgm:presLayoutVars>
      </dgm:prSet>
      <dgm:spPr/>
      <dgm:t>
        <a:bodyPr/>
        <a:lstStyle/>
        <a:p>
          <a:endParaRPr lang="nl-NL"/>
        </a:p>
      </dgm:t>
    </dgm:pt>
    <dgm:pt modelId="{12EFB6CD-B7DC-41FC-A00B-3FC9266CA266}" type="pres">
      <dgm:prSet presAssocID="{70D4A571-19CE-43E9-B56D-C02F46491CCF}" presName="parentText" presStyleLbl="node1" presStyleIdx="0" presStyleCnt="1" custScaleX="59630" custScaleY="73964" custLinFactNeighborX="-16085" custLinFactNeighborY="-13824">
        <dgm:presLayoutVars>
          <dgm:chMax val="0"/>
          <dgm:bulletEnabled val="1"/>
        </dgm:presLayoutVars>
      </dgm:prSet>
      <dgm:spPr/>
      <dgm:t>
        <a:bodyPr/>
        <a:lstStyle/>
        <a:p>
          <a:endParaRPr lang="nl-NL"/>
        </a:p>
      </dgm:t>
    </dgm:pt>
  </dgm:ptLst>
  <dgm:cxnLst>
    <dgm:cxn modelId="{F26E45A6-9A85-4CD1-8FC4-CD9BD71CD642}" type="presOf" srcId="{70D4A571-19CE-43E9-B56D-C02F46491CCF}" destId="{12EFB6CD-B7DC-41FC-A00B-3FC9266CA266}" srcOrd="0" destOrd="0" presId="urn:microsoft.com/office/officeart/2005/8/layout/vList2"/>
    <dgm:cxn modelId="{984F1769-4B1C-41F0-8457-7F2CEE0FFEE7}" srcId="{298F6054-31F8-4AD8-8C6E-76B1E5ACB6E6}" destId="{70D4A571-19CE-43E9-B56D-C02F46491CCF}" srcOrd="0" destOrd="0" parTransId="{2DAF7031-3846-435C-B775-C35582B708E0}" sibTransId="{2015B8E3-566D-43C1-AAC6-9F7CED0B6A30}"/>
    <dgm:cxn modelId="{B47A7C57-03FA-45A6-9791-4179C5226F6C}" type="presOf" srcId="{298F6054-31F8-4AD8-8C6E-76B1E5ACB6E6}" destId="{12831FF4-E79D-4A66-BD98-13DEA0CC3360}" srcOrd="0" destOrd="0" presId="urn:microsoft.com/office/officeart/2005/8/layout/vList2"/>
    <dgm:cxn modelId="{8096CB7D-7DEB-448E-B9FD-61862B9B7A92}" type="presParOf" srcId="{12831FF4-E79D-4A66-BD98-13DEA0CC3360}" destId="{12EFB6CD-B7DC-41FC-A00B-3FC9266CA26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F9BAF6D-AE1B-4785-ACB1-8B892591CEE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3D0819A7-9EE1-4B3E-A190-777D38FCBC39}">
      <dgm:prSet custT="1"/>
      <dgm:spPr/>
      <dgm:t>
        <a:bodyPr/>
        <a:lstStyle/>
        <a:p>
          <a:pPr rtl="0"/>
          <a:r>
            <a:rPr lang="nl-NL" sz="3600" dirty="0" smtClean="0"/>
            <a:t>Schonere brandstoffen</a:t>
          </a:r>
          <a:endParaRPr lang="en-GB" sz="3600" dirty="0"/>
        </a:p>
      </dgm:t>
    </dgm:pt>
    <dgm:pt modelId="{D885AC45-1F6A-4682-82DC-1023A270687D}" type="parTrans" cxnId="{CAA34F45-2E91-40ED-9D17-D4F332F66B7A}">
      <dgm:prSet/>
      <dgm:spPr/>
      <dgm:t>
        <a:bodyPr/>
        <a:lstStyle/>
        <a:p>
          <a:endParaRPr lang="nl-NL"/>
        </a:p>
      </dgm:t>
    </dgm:pt>
    <dgm:pt modelId="{EB5BA128-8D99-441A-B1F1-23D1AB9352A1}" type="sibTrans" cxnId="{CAA34F45-2E91-40ED-9D17-D4F332F66B7A}">
      <dgm:prSet/>
      <dgm:spPr/>
      <dgm:t>
        <a:bodyPr/>
        <a:lstStyle/>
        <a:p>
          <a:endParaRPr lang="nl-NL"/>
        </a:p>
      </dgm:t>
    </dgm:pt>
    <dgm:pt modelId="{FC8DC54E-006D-4F89-B649-6A31D123FE56}" type="pres">
      <dgm:prSet presAssocID="{8F9BAF6D-AE1B-4785-ACB1-8B892591CEEF}" presName="linear" presStyleCnt="0">
        <dgm:presLayoutVars>
          <dgm:animLvl val="lvl"/>
          <dgm:resizeHandles val="exact"/>
        </dgm:presLayoutVars>
      </dgm:prSet>
      <dgm:spPr/>
      <dgm:t>
        <a:bodyPr/>
        <a:lstStyle/>
        <a:p>
          <a:endParaRPr lang="nl-NL"/>
        </a:p>
      </dgm:t>
    </dgm:pt>
    <dgm:pt modelId="{971FBA3F-64D2-42EA-B5D5-193DCD04044B}" type="pres">
      <dgm:prSet presAssocID="{3D0819A7-9EE1-4B3E-A190-777D38FCBC39}" presName="parentText" presStyleLbl="node1" presStyleIdx="0" presStyleCnt="1" custScaleX="77838" custScaleY="73964" custLinFactNeighborX="-7457" custLinFactNeighborY="-3455">
        <dgm:presLayoutVars>
          <dgm:chMax val="0"/>
          <dgm:bulletEnabled val="1"/>
        </dgm:presLayoutVars>
      </dgm:prSet>
      <dgm:spPr/>
      <dgm:t>
        <a:bodyPr/>
        <a:lstStyle/>
        <a:p>
          <a:endParaRPr lang="nl-NL"/>
        </a:p>
      </dgm:t>
    </dgm:pt>
  </dgm:ptLst>
  <dgm:cxnLst>
    <dgm:cxn modelId="{2C9653AD-CAE2-46AD-88F9-99F3CE50C9AB}" type="presOf" srcId="{3D0819A7-9EE1-4B3E-A190-777D38FCBC39}" destId="{971FBA3F-64D2-42EA-B5D5-193DCD04044B}" srcOrd="0" destOrd="0" presId="urn:microsoft.com/office/officeart/2005/8/layout/vList2"/>
    <dgm:cxn modelId="{CAA34F45-2E91-40ED-9D17-D4F332F66B7A}" srcId="{8F9BAF6D-AE1B-4785-ACB1-8B892591CEEF}" destId="{3D0819A7-9EE1-4B3E-A190-777D38FCBC39}" srcOrd="0" destOrd="0" parTransId="{D885AC45-1F6A-4682-82DC-1023A270687D}" sibTransId="{EB5BA128-8D99-441A-B1F1-23D1AB9352A1}"/>
    <dgm:cxn modelId="{F3970913-047A-4056-8709-76494CEA76E5}" type="presOf" srcId="{8F9BAF6D-AE1B-4785-ACB1-8B892591CEEF}" destId="{FC8DC54E-006D-4F89-B649-6A31D123FE56}" srcOrd="0" destOrd="0" presId="urn:microsoft.com/office/officeart/2005/8/layout/vList2"/>
    <dgm:cxn modelId="{9E431578-E854-49DF-8685-F3C938438DA2}" type="presParOf" srcId="{FC8DC54E-006D-4F89-B649-6A31D123FE56}" destId="{971FBA3F-64D2-42EA-B5D5-193DCD04044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D83D63D-5B08-405C-B736-8F99049526B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4D78C76D-C3D4-4D4C-B2B1-E479CE2B8715}">
      <dgm:prSet custT="1"/>
      <dgm:spPr/>
      <dgm:t>
        <a:bodyPr/>
        <a:lstStyle/>
        <a:p>
          <a:pPr rtl="0"/>
          <a:r>
            <a:rPr lang="nl-NL" sz="3600" dirty="0" smtClean="0"/>
            <a:t>Selectiviteit</a:t>
          </a:r>
          <a:endParaRPr lang="en-GB" sz="3600" dirty="0"/>
        </a:p>
      </dgm:t>
    </dgm:pt>
    <dgm:pt modelId="{00EA1807-841B-4626-9794-DB765A7B5549}" type="parTrans" cxnId="{39F10EC2-C412-49AF-A9B0-A6420D325B22}">
      <dgm:prSet/>
      <dgm:spPr/>
      <dgm:t>
        <a:bodyPr/>
        <a:lstStyle/>
        <a:p>
          <a:endParaRPr lang="nl-NL"/>
        </a:p>
      </dgm:t>
    </dgm:pt>
    <dgm:pt modelId="{0114E11F-DD32-499A-9537-25D1758D2E9D}" type="sibTrans" cxnId="{39F10EC2-C412-49AF-A9B0-A6420D325B22}">
      <dgm:prSet/>
      <dgm:spPr/>
      <dgm:t>
        <a:bodyPr/>
        <a:lstStyle/>
        <a:p>
          <a:endParaRPr lang="nl-NL"/>
        </a:p>
      </dgm:t>
    </dgm:pt>
    <dgm:pt modelId="{2C88451F-017D-48ED-8F91-1080FE33C1B0}" type="pres">
      <dgm:prSet presAssocID="{BD83D63D-5B08-405C-B736-8F99049526BD}" presName="linear" presStyleCnt="0">
        <dgm:presLayoutVars>
          <dgm:animLvl val="lvl"/>
          <dgm:resizeHandles val="exact"/>
        </dgm:presLayoutVars>
      </dgm:prSet>
      <dgm:spPr/>
      <dgm:t>
        <a:bodyPr/>
        <a:lstStyle/>
        <a:p>
          <a:endParaRPr lang="nl-NL"/>
        </a:p>
      </dgm:t>
    </dgm:pt>
    <dgm:pt modelId="{BADB69D5-FA45-4FA5-AEBE-D387C81115FF}" type="pres">
      <dgm:prSet presAssocID="{4D78C76D-C3D4-4D4C-B2B1-E479CE2B8715}" presName="parentText" presStyleLbl="node1" presStyleIdx="0" presStyleCnt="1" custScaleX="58991" custScaleY="73964" custLinFactNeighborX="-15698" custLinFactNeighborY="-6898">
        <dgm:presLayoutVars>
          <dgm:chMax val="0"/>
          <dgm:bulletEnabled val="1"/>
        </dgm:presLayoutVars>
      </dgm:prSet>
      <dgm:spPr/>
      <dgm:t>
        <a:bodyPr/>
        <a:lstStyle/>
        <a:p>
          <a:endParaRPr lang="nl-NL"/>
        </a:p>
      </dgm:t>
    </dgm:pt>
  </dgm:ptLst>
  <dgm:cxnLst>
    <dgm:cxn modelId="{00D70403-66D2-4929-9FBA-A0729BF5542D}" type="presOf" srcId="{BD83D63D-5B08-405C-B736-8F99049526BD}" destId="{2C88451F-017D-48ED-8F91-1080FE33C1B0}" srcOrd="0" destOrd="0" presId="urn:microsoft.com/office/officeart/2005/8/layout/vList2"/>
    <dgm:cxn modelId="{DDE3836A-F30E-4097-890E-1981AB160041}" type="presOf" srcId="{4D78C76D-C3D4-4D4C-B2B1-E479CE2B8715}" destId="{BADB69D5-FA45-4FA5-AEBE-D387C81115FF}" srcOrd="0" destOrd="0" presId="urn:microsoft.com/office/officeart/2005/8/layout/vList2"/>
    <dgm:cxn modelId="{39F10EC2-C412-49AF-A9B0-A6420D325B22}" srcId="{BD83D63D-5B08-405C-B736-8F99049526BD}" destId="{4D78C76D-C3D4-4D4C-B2B1-E479CE2B8715}" srcOrd="0" destOrd="0" parTransId="{00EA1807-841B-4626-9794-DB765A7B5549}" sibTransId="{0114E11F-DD32-499A-9537-25D1758D2E9D}"/>
    <dgm:cxn modelId="{F3E4CF82-12A3-432B-A994-E964D950AF67}" type="presParOf" srcId="{2C88451F-017D-48ED-8F91-1080FE33C1B0}" destId="{BADB69D5-FA45-4FA5-AEBE-D387C81115F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D6D4A6A-C730-458D-96A9-354D14F4EEE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75EE39F8-10E1-47D7-930E-CBBBEC4ACD96}">
      <dgm:prSet custT="1"/>
      <dgm:spPr/>
      <dgm:t>
        <a:bodyPr/>
        <a:lstStyle/>
        <a:p>
          <a:pPr rtl="0"/>
          <a:r>
            <a:rPr lang="nl-NL" sz="3600" dirty="0" smtClean="0"/>
            <a:t>Stikstof PAS</a:t>
          </a:r>
          <a:endParaRPr lang="en-GB" sz="3600" dirty="0"/>
        </a:p>
      </dgm:t>
    </dgm:pt>
    <dgm:pt modelId="{4FFFF470-4118-42A8-82AF-EC4476CEE530}" type="parTrans" cxnId="{D5D5D932-ADA2-4F59-86D6-AE43B3370D52}">
      <dgm:prSet/>
      <dgm:spPr/>
      <dgm:t>
        <a:bodyPr/>
        <a:lstStyle/>
        <a:p>
          <a:endParaRPr lang="nl-NL"/>
        </a:p>
      </dgm:t>
    </dgm:pt>
    <dgm:pt modelId="{FC4B445C-18B0-477C-89D0-775754DEF0AD}" type="sibTrans" cxnId="{D5D5D932-ADA2-4F59-86D6-AE43B3370D52}">
      <dgm:prSet/>
      <dgm:spPr/>
      <dgm:t>
        <a:bodyPr/>
        <a:lstStyle/>
        <a:p>
          <a:endParaRPr lang="nl-NL"/>
        </a:p>
      </dgm:t>
    </dgm:pt>
    <dgm:pt modelId="{88065DEA-A2FA-458E-9271-190298538940}" type="pres">
      <dgm:prSet presAssocID="{6D6D4A6A-C730-458D-96A9-354D14F4EEE2}" presName="linear" presStyleCnt="0">
        <dgm:presLayoutVars>
          <dgm:animLvl val="lvl"/>
          <dgm:resizeHandles val="exact"/>
        </dgm:presLayoutVars>
      </dgm:prSet>
      <dgm:spPr/>
      <dgm:t>
        <a:bodyPr/>
        <a:lstStyle/>
        <a:p>
          <a:endParaRPr lang="nl-NL"/>
        </a:p>
      </dgm:t>
    </dgm:pt>
    <dgm:pt modelId="{1163FD21-CF96-475F-94F9-D56BB44788F0}" type="pres">
      <dgm:prSet presAssocID="{75EE39F8-10E1-47D7-930E-CBBBEC4ACD96}" presName="parentText" presStyleLbl="node1" presStyleIdx="0" presStyleCnt="1" custScaleX="67492" custScaleY="73964" custLinFactNeighborX="-10558" custLinFactNeighborY="-6758">
        <dgm:presLayoutVars>
          <dgm:chMax val="0"/>
          <dgm:bulletEnabled val="1"/>
        </dgm:presLayoutVars>
      </dgm:prSet>
      <dgm:spPr/>
      <dgm:t>
        <a:bodyPr/>
        <a:lstStyle/>
        <a:p>
          <a:endParaRPr lang="nl-NL"/>
        </a:p>
      </dgm:t>
    </dgm:pt>
  </dgm:ptLst>
  <dgm:cxnLst>
    <dgm:cxn modelId="{2761F1B0-C46D-4100-B32F-7DE880E2EEB6}" type="presOf" srcId="{6D6D4A6A-C730-458D-96A9-354D14F4EEE2}" destId="{88065DEA-A2FA-458E-9271-190298538940}" srcOrd="0" destOrd="0" presId="urn:microsoft.com/office/officeart/2005/8/layout/vList2"/>
    <dgm:cxn modelId="{D5D5D932-ADA2-4F59-86D6-AE43B3370D52}" srcId="{6D6D4A6A-C730-458D-96A9-354D14F4EEE2}" destId="{75EE39F8-10E1-47D7-930E-CBBBEC4ACD96}" srcOrd="0" destOrd="0" parTransId="{4FFFF470-4118-42A8-82AF-EC4476CEE530}" sibTransId="{FC4B445C-18B0-477C-89D0-775754DEF0AD}"/>
    <dgm:cxn modelId="{E5C653F6-2442-4864-BF11-4EEE2E88A9F5}" type="presOf" srcId="{75EE39F8-10E1-47D7-930E-CBBBEC4ACD96}" destId="{1163FD21-CF96-475F-94F9-D56BB44788F0}" srcOrd="0" destOrd="0" presId="urn:microsoft.com/office/officeart/2005/8/layout/vList2"/>
    <dgm:cxn modelId="{5978F890-0139-43C5-968A-663C510DA725}" type="presParOf" srcId="{88065DEA-A2FA-458E-9271-190298538940}" destId="{1163FD21-CF96-475F-94F9-D56BB44788F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93D19AD-5BE4-4DD0-AC6C-B7817FEFF76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BCE191EC-3598-4749-B1BC-CAE49977AB53}">
      <dgm:prSet custT="1"/>
      <dgm:spPr/>
      <dgm:t>
        <a:bodyPr/>
        <a:lstStyle/>
        <a:p>
          <a:pPr rtl="0"/>
          <a:r>
            <a:rPr lang="nl-NL" sz="3600" dirty="0" smtClean="0"/>
            <a:t>Stillere vliegtuigen</a:t>
          </a:r>
          <a:endParaRPr lang="en-GB" sz="3600" dirty="0"/>
        </a:p>
      </dgm:t>
    </dgm:pt>
    <dgm:pt modelId="{C08E1278-503E-4D53-8B92-FA5651DD5E1D}" type="parTrans" cxnId="{45BEBE43-BF08-4A00-B1F5-BBAF3709A5C0}">
      <dgm:prSet/>
      <dgm:spPr/>
      <dgm:t>
        <a:bodyPr/>
        <a:lstStyle/>
        <a:p>
          <a:endParaRPr lang="nl-NL"/>
        </a:p>
      </dgm:t>
    </dgm:pt>
    <dgm:pt modelId="{0E6CA5A9-A69A-443C-9D28-8526729F74F4}" type="sibTrans" cxnId="{45BEBE43-BF08-4A00-B1F5-BBAF3709A5C0}">
      <dgm:prSet/>
      <dgm:spPr/>
      <dgm:t>
        <a:bodyPr/>
        <a:lstStyle/>
        <a:p>
          <a:endParaRPr lang="nl-NL"/>
        </a:p>
      </dgm:t>
    </dgm:pt>
    <dgm:pt modelId="{5ED32A87-1A4E-41A3-BE5E-62FE773FEC7B}" type="pres">
      <dgm:prSet presAssocID="{E93D19AD-5BE4-4DD0-AC6C-B7817FEFF761}" presName="linear" presStyleCnt="0">
        <dgm:presLayoutVars>
          <dgm:animLvl val="lvl"/>
          <dgm:resizeHandles val="exact"/>
        </dgm:presLayoutVars>
      </dgm:prSet>
      <dgm:spPr/>
      <dgm:t>
        <a:bodyPr/>
        <a:lstStyle/>
        <a:p>
          <a:endParaRPr lang="nl-NL"/>
        </a:p>
      </dgm:t>
    </dgm:pt>
    <dgm:pt modelId="{C9F01954-7225-43AB-BE0D-795DD3148015}" type="pres">
      <dgm:prSet presAssocID="{BCE191EC-3598-4749-B1BC-CAE49977AB53}" presName="parentText" presStyleLbl="node1" presStyleIdx="0" presStyleCnt="1" custScaleX="74694" custScaleY="73964" custLinFactNeighborX="-5452" custLinFactNeighborY="-12238">
        <dgm:presLayoutVars>
          <dgm:chMax val="0"/>
          <dgm:bulletEnabled val="1"/>
        </dgm:presLayoutVars>
      </dgm:prSet>
      <dgm:spPr/>
      <dgm:t>
        <a:bodyPr/>
        <a:lstStyle/>
        <a:p>
          <a:endParaRPr lang="nl-NL"/>
        </a:p>
      </dgm:t>
    </dgm:pt>
  </dgm:ptLst>
  <dgm:cxnLst>
    <dgm:cxn modelId="{45BEBE43-BF08-4A00-B1F5-BBAF3709A5C0}" srcId="{E93D19AD-5BE4-4DD0-AC6C-B7817FEFF761}" destId="{BCE191EC-3598-4749-B1BC-CAE49977AB53}" srcOrd="0" destOrd="0" parTransId="{C08E1278-503E-4D53-8B92-FA5651DD5E1D}" sibTransId="{0E6CA5A9-A69A-443C-9D28-8526729F74F4}"/>
    <dgm:cxn modelId="{88836F1D-D51E-4C23-9037-CBFB057489AC}" type="presOf" srcId="{BCE191EC-3598-4749-B1BC-CAE49977AB53}" destId="{C9F01954-7225-43AB-BE0D-795DD3148015}" srcOrd="0" destOrd="0" presId="urn:microsoft.com/office/officeart/2005/8/layout/vList2"/>
    <dgm:cxn modelId="{CB80C4E8-0C0B-477B-A318-775FFDA72C32}" type="presOf" srcId="{E93D19AD-5BE4-4DD0-AC6C-B7817FEFF761}" destId="{5ED32A87-1A4E-41A3-BE5E-62FE773FEC7B}" srcOrd="0" destOrd="0" presId="urn:microsoft.com/office/officeart/2005/8/layout/vList2"/>
    <dgm:cxn modelId="{E773DC5E-AC30-45EB-A4CA-4109846C8705}" type="presParOf" srcId="{5ED32A87-1A4E-41A3-BE5E-62FE773FEC7B}" destId="{C9F01954-7225-43AB-BE0D-795DD314801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6945FB9-7315-479C-9716-DC656D9AEC4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C2FDE820-A6F9-4503-A224-86183086B41D}">
      <dgm:prSet custT="1"/>
      <dgm:spPr/>
      <dgm:t>
        <a:bodyPr/>
        <a:lstStyle/>
        <a:p>
          <a:pPr rtl="0"/>
          <a:r>
            <a:rPr lang="nl-NL" sz="3600" dirty="0" smtClean="0"/>
            <a:t>Toerisme</a:t>
          </a:r>
          <a:endParaRPr lang="en-GB" sz="3600" dirty="0"/>
        </a:p>
      </dgm:t>
    </dgm:pt>
    <dgm:pt modelId="{0BD51CC7-D49D-4550-814F-906F65687FE3}" type="parTrans" cxnId="{4CAD0465-D23E-4DBA-8AF0-8FBEE3B309FB}">
      <dgm:prSet/>
      <dgm:spPr/>
      <dgm:t>
        <a:bodyPr/>
        <a:lstStyle/>
        <a:p>
          <a:endParaRPr lang="nl-NL"/>
        </a:p>
      </dgm:t>
    </dgm:pt>
    <dgm:pt modelId="{84A8D254-6ADA-4158-B4ED-447531BA8235}" type="sibTrans" cxnId="{4CAD0465-D23E-4DBA-8AF0-8FBEE3B309FB}">
      <dgm:prSet/>
      <dgm:spPr/>
      <dgm:t>
        <a:bodyPr/>
        <a:lstStyle/>
        <a:p>
          <a:endParaRPr lang="nl-NL"/>
        </a:p>
      </dgm:t>
    </dgm:pt>
    <dgm:pt modelId="{DE64B9E3-3D15-4F80-ABD2-A1B343C12649}" type="pres">
      <dgm:prSet presAssocID="{66945FB9-7315-479C-9716-DC656D9AEC4B}" presName="linear" presStyleCnt="0">
        <dgm:presLayoutVars>
          <dgm:animLvl val="lvl"/>
          <dgm:resizeHandles val="exact"/>
        </dgm:presLayoutVars>
      </dgm:prSet>
      <dgm:spPr/>
      <dgm:t>
        <a:bodyPr/>
        <a:lstStyle/>
        <a:p>
          <a:endParaRPr lang="nl-NL"/>
        </a:p>
      </dgm:t>
    </dgm:pt>
    <dgm:pt modelId="{ABF958F1-B3D0-45F3-8A7A-177FE545979B}" type="pres">
      <dgm:prSet presAssocID="{C2FDE820-A6F9-4503-A224-86183086B41D}" presName="parentText" presStyleLbl="node1" presStyleIdx="0" presStyleCnt="1" custScaleX="59996" custScaleY="73964" custLinFactNeighborX="-14071" custLinFactNeighborY="-13376">
        <dgm:presLayoutVars>
          <dgm:chMax val="0"/>
          <dgm:bulletEnabled val="1"/>
        </dgm:presLayoutVars>
      </dgm:prSet>
      <dgm:spPr/>
      <dgm:t>
        <a:bodyPr/>
        <a:lstStyle/>
        <a:p>
          <a:endParaRPr lang="nl-NL"/>
        </a:p>
      </dgm:t>
    </dgm:pt>
  </dgm:ptLst>
  <dgm:cxnLst>
    <dgm:cxn modelId="{4CAD0465-D23E-4DBA-8AF0-8FBEE3B309FB}" srcId="{66945FB9-7315-479C-9716-DC656D9AEC4B}" destId="{C2FDE820-A6F9-4503-A224-86183086B41D}" srcOrd="0" destOrd="0" parTransId="{0BD51CC7-D49D-4550-814F-906F65687FE3}" sibTransId="{84A8D254-6ADA-4158-B4ED-447531BA8235}"/>
    <dgm:cxn modelId="{9FAE62C6-FA06-4041-ACC4-5CEBC9E091BA}" type="presOf" srcId="{C2FDE820-A6F9-4503-A224-86183086B41D}" destId="{ABF958F1-B3D0-45F3-8A7A-177FE545979B}" srcOrd="0" destOrd="0" presId="urn:microsoft.com/office/officeart/2005/8/layout/vList2"/>
    <dgm:cxn modelId="{F9694758-FADA-4A04-B99A-8054806F884F}" type="presOf" srcId="{66945FB9-7315-479C-9716-DC656D9AEC4B}" destId="{DE64B9E3-3D15-4F80-ABD2-A1B343C12649}" srcOrd="0" destOrd="0" presId="urn:microsoft.com/office/officeart/2005/8/layout/vList2"/>
    <dgm:cxn modelId="{0A404123-469F-4812-933A-EF61B457FBE5}" type="presParOf" srcId="{DE64B9E3-3D15-4F80-ABD2-A1B343C12649}" destId="{ABF958F1-B3D0-45F3-8A7A-177FE545979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44117E8-D215-4466-BD26-175E45C9C32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41537E7E-FDD7-4978-8F93-79EB90075AAC}">
      <dgm:prSet custT="1"/>
      <dgm:spPr/>
      <dgm:t>
        <a:bodyPr/>
        <a:lstStyle/>
        <a:p>
          <a:pPr rtl="0"/>
          <a:r>
            <a:rPr lang="nl-NL" sz="3600" dirty="0" smtClean="0"/>
            <a:t>Ultrafijnstof</a:t>
          </a:r>
          <a:endParaRPr lang="en-GB" sz="3600" dirty="0"/>
        </a:p>
      </dgm:t>
    </dgm:pt>
    <dgm:pt modelId="{69CEBA6D-800E-4138-A410-01455B48D3C8}" type="parTrans" cxnId="{5AAC8F6C-9F12-4188-8053-54F132237AC7}">
      <dgm:prSet/>
      <dgm:spPr/>
      <dgm:t>
        <a:bodyPr/>
        <a:lstStyle/>
        <a:p>
          <a:endParaRPr lang="nl-NL"/>
        </a:p>
      </dgm:t>
    </dgm:pt>
    <dgm:pt modelId="{6404AEE3-962F-4E34-AECA-73E6E19295B4}" type="sibTrans" cxnId="{5AAC8F6C-9F12-4188-8053-54F132237AC7}">
      <dgm:prSet/>
      <dgm:spPr/>
      <dgm:t>
        <a:bodyPr/>
        <a:lstStyle/>
        <a:p>
          <a:endParaRPr lang="nl-NL"/>
        </a:p>
      </dgm:t>
    </dgm:pt>
    <dgm:pt modelId="{0F405464-37CA-421B-BB6E-E19495E87288}" type="pres">
      <dgm:prSet presAssocID="{244117E8-D215-4466-BD26-175E45C9C32A}" presName="linear" presStyleCnt="0">
        <dgm:presLayoutVars>
          <dgm:animLvl val="lvl"/>
          <dgm:resizeHandles val="exact"/>
        </dgm:presLayoutVars>
      </dgm:prSet>
      <dgm:spPr/>
      <dgm:t>
        <a:bodyPr/>
        <a:lstStyle/>
        <a:p>
          <a:endParaRPr lang="nl-NL"/>
        </a:p>
      </dgm:t>
    </dgm:pt>
    <dgm:pt modelId="{1F4C09B4-F651-48F3-A3C9-B956B0E989E2}" type="pres">
      <dgm:prSet presAssocID="{41537E7E-FDD7-4978-8F93-79EB90075AAC}" presName="parentText" presStyleLbl="node1" presStyleIdx="0" presStyleCnt="1" custScaleX="71148" custScaleY="73964" custLinFactNeighborX="-8701" custLinFactNeighborY="-6646">
        <dgm:presLayoutVars>
          <dgm:chMax val="0"/>
          <dgm:bulletEnabled val="1"/>
        </dgm:presLayoutVars>
      </dgm:prSet>
      <dgm:spPr/>
      <dgm:t>
        <a:bodyPr/>
        <a:lstStyle/>
        <a:p>
          <a:endParaRPr lang="nl-NL"/>
        </a:p>
      </dgm:t>
    </dgm:pt>
  </dgm:ptLst>
  <dgm:cxnLst>
    <dgm:cxn modelId="{5AAC8F6C-9F12-4188-8053-54F132237AC7}" srcId="{244117E8-D215-4466-BD26-175E45C9C32A}" destId="{41537E7E-FDD7-4978-8F93-79EB90075AAC}" srcOrd="0" destOrd="0" parTransId="{69CEBA6D-800E-4138-A410-01455B48D3C8}" sibTransId="{6404AEE3-962F-4E34-AECA-73E6E19295B4}"/>
    <dgm:cxn modelId="{C2D6F21C-8B4C-4FF6-A77D-1AB70630745D}" type="presOf" srcId="{244117E8-D215-4466-BD26-175E45C9C32A}" destId="{0F405464-37CA-421B-BB6E-E19495E87288}" srcOrd="0" destOrd="0" presId="urn:microsoft.com/office/officeart/2005/8/layout/vList2"/>
    <dgm:cxn modelId="{7F10087A-6833-4515-84E7-1BF0B4946CD5}" type="presOf" srcId="{41537E7E-FDD7-4978-8F93-79EB90075AAC}" destId="{1F4C09B4-F651-48F3-A3C9-B956B0E989E2}" srcOrd="0" destOrd="0" presId="urn:microsoft.com/office/officeart/2005/8/layout/vList2"/>
    <dgm:cxn modelId="{0A91F528-0E29-4F19-9271-8B11C3CFFC59}" type="presParOf" srcId="{0F405464-37CA-421B-BB6E-E19495E87288}" destId="{1F4C09B4-F651-48F3-A3C9-B956B0E989E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2881ED8-1CB7-467A-9B44-56B7244BB9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3E99CD6B-61BC-4BA4-A3CF-C8AA5781B261}">
      <dgm:prSet custT="1"/>
      <dgm:spPr/>
      <dgm:t>
        <a:bodyPr/>
        <a:lstStyle/>
        <a:p>
          <a:pPr rtl="0"/>
          <a:r>
            <a:rPr lang="nl-NL" sz="3600" dirty="0" smtClean="0"/>
            <a:t>Veiligheid</a:t>
          </a:r>
          <a:endParaRPr lang="en-GB" sz="3600" dirty="0"/>
        </a:p>
      </dgm:t>
    </dgm:pt>
    <dgm:pt modelId="{B2F66669-EACA-40AC-A43A-E43FAEE16E37}" type="parTrans" cxnId="{2C728B7F-168C-49F9-B8BF-60DD35274EB4}">
      <dgm:prSet/>
      <dgm:spPr/>
      <dgm:t>
        <a:bodyPr/>
        <a:lstStyle/>
        <a:p>
          <a:endParaRPr lang="nl-NL"/>
        </a:p>
      </dgm:t>
    </dgm:pt>
    <dgm:pt modelId="{59BE861D-B5F0-4675-8615-E35E0B69CA7B}" type="sibTrans" cxnId="{2C728B7F-168C-49F9-B8BF-60DD35274EB4}">
      <dgm:prSet/>
      <dgm:spPr/>
      <dgm:t>
        <a:bodyPr/>
        <a:lstStyle/>
        <a:p>
          <a:endParaRPr lang="nl-NL"/>
        </a:p>
      </dgm:t>
    </dgm:pt>
    <dgm:pt modelId="{B23C1F64-96C8-43EB-8799-83E3F9EA99AC}" type="pres">
      <dgm:prSet presAssocID="{92881ED8-1CB7-467A-9B44-56B7244BB93A}" presName="linear" presStyleCnt="0">
        <dgm:presLayoutVars>
          <dgm:animLvl val="lvl"/>
          <dgm:resizeHandles val="exact"/>
        </dgm:presLayoutVars>
      </dgm:prSet>
      <dgm:spPr/>
      <dgm:t>
        <a:bodyPr/>
        <a:lstStyle/>
        <a:p>
          <a:endParaRPr lang="nl-NL"/>
        </a:p>
      </dgm:t>
    </dgm:pt>
    <dgm:pt modelId="{E130A4D0-F19F-477E-AC1E-8975CADCBDA5}" type="pres">
      <dgm:prSet presAssocID="{3E99CD6B-61BC-4BA4-A3CF-C8AA5781B261}" presName="parentText" presStyleLbl="node1" presStyleIdx="0" presStyleCnt="1" custScaleX="61361" custScaleY="73964" custLinFactNeighborX="-13751" custLinFactNeighborY="-10996">
        <dgm:presLayoutVars>
          <dgm:chMax val="0"/>
          <dgm:bulletEnabled val="1"/>
        </dgm:presLayoutVars>
      </dgm:prSet>
      <dgm:spPr/>
      <dgm:t>
        <a:bodyPr/>
        <a:lstStyle/>
        <a:p>
          <a:endParaRPr lang="nl-NL"/>
        </a:p>
      </dgm:t>
    </dgm:pt>
  </dgm:ptLst>
  <dgm:cxnLst>
    <dgm:cxn modelId="{966F79D8-C9FB-4300-83F0-8A0EF2A3E370}" type="presOf" srcId="{3E99CD6B-61BC-4BA4-A3CF-C8AA5781B261}" destId="{E130A4D0-F19F-477E-AC1E-8975CADCBDA5}" srcOrd="0" destOrd="0" presId="urn:microsoft.com/office/officeart/2005/8/layout/vList2"/>
    <dgm:cxn modelId="{2C728B7F-168C-49F9-B8BF-60DD35274EB4}" srcId="{92881ED8-1CB7-467A-9B44-56B7244BB93A}" destId="{3E99CD6B-61BC-4BA4-A3CF-C8AA5781B261}" srcOrd="0" destOrd="0" parTransId="{B2F66669-EACA-40AC-A43A-E43FAEE16E37}" sibTransId="{59BE861D-B5F0-4675-8615-E35E0B69CA7B}"/>
    <dgm:cxn modelId="{4AF8FE08-21AA-4922-B7DC-78F507779BA8}" type="presOf" srcId="{92881ED8-1CB7-467A-9B44-56B7244BB93A}" destId="{B23C1F64-96C8-43EB-8799-83E3F9EA99AC}" srcOrd="0" destOrd="0" presId="urn:microsoft.com/office/officeart/2005/8/layout/vList2"/>
    <dgm:cxn modelId="{8ABA94AA-C71F-4AA9-BB9F-98F94A1630E3}" type="presParOf" srcId="{B23C1F64-96C8-43EB-8799-83E3F9EA99AC}" destId="{E130A4D0-F19F-477E-AC1E-8975CADCBDA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C8D5844-6AFF-4A8C-891A-B5C9E97D2AD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667E3975-3D79-4F2B-81FE-05F4865C7BE2}">
      <dgm:prSet custT="1"/>
      <dgm:spPr/>
      <dgm:t>
        <a:bodyPr/>
        <a:lstStyle/>
        <a:p>
          <a:pPr rtl="0"/>
          <a:r>
            <a:rPr lang="nl-NL" sz="3600" dirty="0" smtClean="0"/>
            <a:t>Vierde-baanregel</a:t>
          </a:r>
          <a:endParaRPr lang="en-GB" sz="3600" dirty="0"/>
        </a:p>
      </dgm:t>
    </dgm:pt>
    <dgm:pt modelId="{12698194-C48F-4CC3-AFCB-C6CCD2DAA7FC}" type="parTrans" cxnId="{6E88AD35-0F9F-4119-B584-8FCEC1AA7F5C}">
      <dgm:prSet/>
      <dgm:spPr/>
      <dgm:t>
        <a:bodyPr/>
        <a:lstStyle/>
        <a:p>
          <a:endParaRPr lang="nl-NL"/>
        </a:p>
      </dgm:t>
    </dgm:pt>
    <dgm:pt modelId="{53D985DB-5FC0-49B7-AAF2-DC6DA009EE91}" type="sibTrans" cxnId="{6E88AD35-0F9F-4119-B584-8FCEC1AA7F5C}">
      <dgm:prSet/>
      <dgm:spPr/>
      <dgm:t>
        <a:bodyPr/>
        <a:lstStyle/>
        <a:p>
          <a:endParaRPr lang="nl-NL"/>
        </a:p>
      </dgm:t>
    </dgm:pt>
    <dgm:pt modelId="{CC61BFCF-CDA7-4117-92F0-87897C3FE41F}" type="pres">
      <dgm:prSet presAssocID="{CC8D5844-6AFF-4A8C-891A-B5C9E97D2AD4}" presName="linear" presStyleCnt="0">
        <dgm:presLayoutVars>
          <dgm:animLvl val="lvl"/>
          <dgm:resizeHandles val="exact"/>
        </dgm:presLayoutVars>
      </dgm:prSet>
      <dgm:spPr/>
      <dgm:t>
        <a:bodyPr/>
        <a:lstStyle/>
        <a:p>
          <a:endParaRPr lang="nl-NL"/>
        </a:p>
      </dgm:t>
    </dgm:pt>
    <dgm:pt modelId="{AEB71DAD-B232-4B42-B588-F21E39BA7FF1}" type="pres">
      <dgm:prSet presAssocID="{667E3975-3D79-4F2B-81FE-05F4865C7BE2}" presName="parentText" presStyleLbl="node1" presStyleIdx="0" presStyleCnt="1" custScaleX="73052" custScaleY="73964" custLinFactNeighborX="-9200" custLinFactNeighborY="-10365">
        <dgm:presLayoutVars>
          <dgm:chMax val="0"/>
          <dgm:bulletEnabled val="1"/>
        </dgm:presLayoutVars>
      </dgm:prSet>
      <dgm:spPr/>
      <dgm:t>
        <a:bodyPr/>
        <a:lstStyle/>
        <a:p>
          <a:endParaRPr lang="nl-NL"/>
        </a:p>
      </dgm:t>
    </dgm:pt>
  </dgm:ptLst>
  <dgm:cxnLst>
    <dgm:cxn modelId="{6E88AD35-0F9F-4119-B584-8FCEC1AA7F5C}" srcId="{CC8D5844-6AFF-4A8C-891A-B5C9E97D2AD4}" destId="{667E3975-3D79-4F2B-81FE-05F4865C7BE2}" srcOrd="0" destOrd="0" parTransId="{12698194-C48F-4CC3-AFCB-C6CCD2DAA7FC}" sibTransId="{53D985DB-5FC0-49B7-AAF2-DC6DA009EE91}"/>
    <dgm:cxn modelId="{4CCAA749-6331-4ED3-A6AC-D6F649BB2D28}" type="presOf" srcId="{667E3975-3D79-4F2B-81FE-05F4865C7BE2}" destId="{AEB71DAD-B232-4B42-B588-F21E39BA7FF1}" srcOrd="0" destOrd="0" presId="urn:microsoft.com/office/officeart/2005/8/layout/vList2"/>
    <dgm:cxn modelId="{6D639154-ABE1-4E05-94BE-91C6FAA6F40D}" type="presOf" srcId="{CC8D5844-6AFF-4A8C-891A-B5C9E97D2AD4}" destId="{CC61BFCF-CDA7-4117-92F0-87897C3FE41F}" srcOrd="0" destOrd="0" presId="urn:microsoft.com/office/officeart/2005/8/layout/vList2"/>
    <dgm:cxn modelId="{64F67377-4729-4A6E-9A39-7135E80A5EC1}" type="presParOf" srcId="{CC61BFCF-CDA7-4117-92F0-87897C3FE41F}" destId="{AEB71DAD-B232-4B42-B588-F21E39BA7FF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EA6DCDB-5974-4A35-B58C-55A158BF66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D8EB0BF4-89F5-49B5-A184-1EC960EC29AC}">
      <dgm:prSet custT="1"/>
      <dgm:spPr/>
      <dgm:t>
        <a:bodyPr/>
        <a:lstStyle/>
        <a:p>
          <a:pPr rtl="0"/>
          <a:r>
            <a:rPr lang="nl-NL" sz="3600" dirty="0" smtClean="0"/>
            <a:t>Wonen en vliegen</a:t>
          </a:r>
          <a:endParaRPr lang="en-GB" sz="3600" dirty="0"/>
        </a:p>
      </dgm:t>
    </dgm:pt>
    <dgm:pt modelId="{E2D5EB27-3D91-4856-BF29-56FF81C28B6C}" type="parTrans" cxnId="{93D0E2B5-5B19-4478-9D69-EE3E3D7D4D68}">
      <dgm:prSet/>
      <dgm:spPr/>
      <dgm:t>
        <a:bodyPr/>
        <a:lstStyle/>
        <a:p>
          <a:endParaRPr lang="nl-NL"/>
        </a:p>
      </dgm:t>
    </dgm:pt>
    <dgm:pt modelId="{1037349B-60E9-4A60-A050-83E74193740D}" type="sibTrans" cxnId="{93D0E2B5-5B19-4478-9D69-EE3E3D7D4D68}">
      <dgm:prSet/>
      <dgm:spPr/>
      <dgm:t>
        <a:bodyPr/>
        <a:lstStyle/>
        <a:p>
          <a:endParaRPr lang="nl-NL"/>
        </a:p>
      </dgm:t>
    </dgm:pt>
    <dgm:pt modelId="{1E67AA1C-E733-47D7-84F6-FDE3C7773E69}" type="pres">
      <dgm:prSet presAssocID="{1EA6DCDB-5974-4A35-B58C-55A158BF660D}" presName="linear" presStyleCnt="0">
        <dgm:presLayoutVars>
          <dgm:animLvl val="lvl"/>
          <dgm:resizeHandles val="exact"/>
        </dgm:presLayoutVars>
      </dgm:prSet>
      <dgm:spPr/>
      <dgm:t>
        <a:bodyPr/>
        <a:lstStyle/>
        <a:p>
          <a:endParaRPr lang="nl-NL"/>
        </a:p>
      </dgm:t>
    </dgm:pt>
    <dgm:pt modelId="{5FC50064-0AE0-4617-A1E0-C7E59F94ABC6}" type="pres">
      <dgm:prSet presAssocID="{D8EB0BF4-89F5-49B5-A184-1EC960EC29AC}" presName="parentText" presStyleLbl="node1" presStyleIdx="0" presStyleCnt="1" custScaleX="82282" custScaleY="73964" custLinFactNeighborX="-4306" custLinFactNeighborY="-6466">
        <dgm:presLayoutVars>
          <dgm:chMax val="0"/>
          <dgm:bulletEnabled val="1"/>
        </dgm:presLayoutVars>
      </dgm:prSet>
      <dgm:spPr/>
      <dgm:t>
        <a:bodyPr/>
        <a:lstStyle/>
        <a:p>
          <a:endParaRPr lang="nl-NL"/>
        </a:p>
      </dgm:t>
    </dgm:pt>
  </dgm:ptLst>
  <dgm:cxnLst>
    <dgm:cxn modelId="{11C18DD2-EE7E-4EB5-9F10-ED672206DC46}" type="presOf" srcId="{1EA6DCDB-5974-4A35-B58C-55A158BF660D}" destId="{1E67AA1C-E733-47D7-84F6-FDE3C7773E69}" srcOrd="0" destOrd="0" presId="urn:microsoft.com/office/officeart/2005/8/layout/vList2"/>
    <dgm:cxn modelId="{83882B6A-2D07-4C53-857E-885A59A6FCBF}" type="presOf" srcId="{D8EB0BF4-89F5-49B5-A184-1EC960EC29AC}" destId="{5FC50064-0AE0-4617-A1E0-C7E59F94ABC6}" srcOrd="0" destOrd="0" presId="urn:microsoft.com/office/officeart/2005/8/layout/vList2"/>
    <dgm:cxn modelId="{93D0E2B5-5B19-4478-9D69-EE3E3D7D4D68}" srcId="{1EA6DCDB-5974-4A35-B58C-55A158BF660D}" destId="{D8EB0BF4-89F5-49B5-A184-1EC960EC29AC}" srcOrd="0" destOrd="0" parTransId="{E2D5EB27-3D91-4856-BF29-56FF81C28B6C}" sibTransId="{1037349B-60E9-4A60-A050-83E74193740D}"/>
    <dgm:cxn modelId="{3276D3FD-81C6-47B3-9793-AE052404E493}" type="presParOf" srcId="{1E67AA1C-E733-47D7-84F6-FDE3C7773E69}" destId="{5FC50064-0AE0-4617-A1E0-C7E59F94ABC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68042-09A5-4854-9C19-5A2DDB6D769B}">
      <dsp:nvSpPr>
        <dsp:cNvPr id="0" name=""/>
        <dsp:cNvSpPr/>
      </dsp:nvSpPr>
      <dsp:spPr>
        <a:xfrm>
          <a:off x="376082" y="109186"/>
          <a:ext cx="219599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b="1" kern="1200" dirty="0" smtClean="0"/>
            <a:t>THEMA’S</a:t>
          </a:r>
          <a:endParaRPr lang="en-GB" sz="3600" kern="1200" dirty="0"/>
        </a:p>
      </dsp:txBody>
      <dsp:txXfrm>
        <a:off x="420016" y="153120"/>
        <a:ext cx="2108127" cy="812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3F3BC-ABB9-4B06-8C55-DF4B1C7B2641}">
      <dsp:nvSpPr>
        <dsp:cNvPr id="0" name=""/>
        <dsp:cNvSpPr/>
      </dsp:nvSpPr>
      <dsp:spPr>
        <a:xfrm>
          <a:off x="351775" y="198909"/>
          <a:ext cx="3388522"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Aldersakkoord</a:t>
          </a:r>
          <a:endParaRPr lang="en-GB" sz="3600" kern="1200" dirty="0"/>
        </a:p>
      </dsp:txBody>
      <dsp:txXfrm>
        <a:off x="395709" y="242843"/>
        <a:ext cx="3300654" cy="812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DF0F0B-EBCF-4BF9-8C85-483EFEF919C6}">
      <dsp:nvSpPr>
        <dsp:cNvPr id="0" name=""/>
        <dsp:cNvSpPr/>
      </dsp:nvSpPr>
      <dsp:spPr>
        <a:xfrm>
          <a:off x="504614" y="276391"/>
          <a:ext cx="2630003" cy="86939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Belastingen</a:t>
          </a:r>
          <a:endParaRPr lang="en-GB" sz="3600" kern="1200" dirty="0"/>
        </a:p>
      </dsp:txBody>
      <dsp:txXfrm>
        <a:off x="547054" y="318831"/>
        <a:ext cx="2545123" cy="7845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90C7A-546E-4A86-AC53-1C145DC5356C}">
      <dsp:nvSpPr>
        <dsp:cNvPr id="0" name=""/>
        <dsp:cNvSpPr/>
      </dsp:nvSpPr>
      <dsp:spPr>
        <a:xfrm>
          <a:off x="599839" y="749688"/>
          <a:ext cx="2375980" cy="9000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nl-NL" sz="3700" kern="1200" smtClean="0"/>
            <a:t>Economie</a:t>
          </a:r>
          <a:endParaRPr lang="en-GB" sz="3700" kern="1200"/>
        </a:p>
      </dsp:txBody>
      <dsp:txXfrm>
        <a:off x="643774" y="793623"/>
        <a:ext cx="2288110" cy="8121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61BFD0-CBAA-4108-9DC5-07AEC900CF41}">
      <dsp:nvSpPr>
        <dsp:cNvPr id="0" name=""/>
        <dsp:cNvSpPr/>
      </dsp:nvSpPr>
      <dsp:spPr>
        <a:xfrm>
          <a:off x="0" y="0"/>
          <a:ext cx="4860000" cy="898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Elektrische vliegtuigen</a:t>
          </a:r>
          <a:endParaRPr lang="en-GB" sz="3600" kern="1200" dirty="0"/>
        </a:p>
      </dsp:txBody>
      <dsp:txXfrm>
        <a:off x="43864" y="43864"/>
        <a:ext cx="4772272" cy="8108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42A5A-098F-4FE1-B803-9638CCFDD6FE}">
      <dsp:nvSpPr>
        <dsp:cNvPr id="0" name=""/>
        <dsp:cNvSpPr/>
      </dsp:nvSpPr>
      <dsp:spPr>
        <a:xfrm>
          <a:off x="231172" y="143244"/>
          <a:ext cx="4248026"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Geluid &amp; gezondheid</a:t>
          </a:r>
          <a:endParaRPr lang="en-GB" sz="3600" kern="1200" dirty="0"/>
        </a:p>
      </dsp:txBody>
      <dsp:txXfrm>
        <a:off x="275106" y="187178"/>
        <a:ext cx="4160158" cy="8121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42A5A-098F-4FE1-B803-9638CCFDD6FE}">
      <dsp:nvSpPr>
        <dsp:cNvPr id="0" name=""/>
        <dsp:cNvSpPr/>
      </dsp:nvSpPr>
      <dsp:spPr>
        <a:xfrm>
          <a:off x="491893" y="368257"/>
          <a:ext cx="284399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Grondgeluid</a:t>
          </a:r>
          <a:endParaRPr lang="en-GB" sz="3600" kern="1200" dirty="0"/>
        </a:p>
      </dsp:txBody>
      <dsp:txXfrm>
        <a:off x="535827" y="412191"/>
        <a:ext cx="2756127" cy="8121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42A5A-098F-4FE1-B803-9638CCFDD6FE}">
      <dsp:nvSpPr>
        <dsp:cNvPr id="0" name=""/>
        <dsp:cNvSpPr/>
      </dsp:nvSpPr>
      <dsp:spPr>
        <a:xfrm>
          <a:off x="491893" y="368257"/>
          <a:ext cx="284399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Grondgeluid</a:t>
          </a:r>
          <a:endParaRPr lang="en-GB" sz="3600" kern="1200" dirty="0"/>
        </a:p>
      </dsp:txBody>
      <dsp:txXfrm>
        <a:off x="535827" y="412191"/>
        <a:ext cx="2756127" cy="81212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42A5A-098F-4FE1-B803-9638CCFDD6FE}">
      <dsp:nvSpPr>
        <dsp:cNvPr id="0" name=""/>
        <dsp:cNvSpPr/>
      </dsp:nvSpPr>
      <dsp:spPr>
        <a:xfrm>
          <a:off x="491893" y="368257"/>
          <a:ext cx="284399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Green </a:t>
          </a:r>
          <a:r>
            <a:rPr lang="nl-NL" sz="3600" kern="1200" dirty="0" smtClean="0"/>
            <a:t>Hub</a:t>
          </a:r>
          <a:endParaRPr lang="en-GB" sz="3600" kern="1200" dirty="0"/>
        </a:p>
      </dsp:txBody>
      <dsp:txXfrm>
        <a:off x="535827" y="412191"/>
        <a:ext cx="2756127" cy="81212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42A5A-098F-4FE1-B803-9638CCFDD6FE}">
      <dsp:nvSpPr>
        <dsp:cNvPr id="0" name=""/>
        <dsp:cNvSpPr/>
      </dsp:nvSpPr>
      <dsp:spPr>
        <a:xfrm>
          <a:off x="491893" y="368257"/>
          <a:ext cx="284399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Green </a:t>
          </a:r>
          <a:r>
            <a:rPr lang="nl-NL" sz="3600" kern="1200" dirty="0" smtClean="0"/>
            <a:t>Hub</a:t>
          </a:r>
          <a:endParaRPr lang="en-GB" sz="3600" kern="1200" dirty="0"/>
        </a:p>
      </dsp:txBody>
      <dsp:txXfrm>
        <a:off x="535827" y="412191"/>
        <a:ext cx="2756127" cy="8121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6E0933-7274-4732-A80C-D3BBF80E6CFC}">
      <dsp:nvSpPr>
        <dsp:cNvPr id="0" name=""/>
        <dsp:cNvSpPr/>
      </dsp:nvSpPr>
      <dsp:spPr>
        <a:xfrm>
          <a:off x="213575" y="208373"/>
          <a:ext cx="4500021"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Hogesnelheidstreinen</a:t>
          </a:r>
          <a:endParaRPr lang="en-GB" sz="3600" kern="1200" dirty="0"/>
        </a:p>
      </dsp:txBody>
      <dsp:txXfrm>
        <a:off x="257509" y="252307"/>
        <a:ext cx="4412153" cy="81212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29FBB-A42C-48B5-B565-A122A752CEE4}">
      <dsp:nvSpPr>
        <dsp:cNvPr id="0" name=""/>
        <dsp:cNvSpPr/>
      </dsp:nvSpPr>
      <dsp:spPr>
        <a:xfrm>
          <a:off x="210166" y="210257"/>
          <a:ext cx="1908011"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Klimaat</a:t>
          </a:r>
          <a:endParaRPr lang="en-GB" sz="3600" kern="1200" dirty="0"/>
        </a:p>
      </dsp:txBody>
      <dsp:txXfrm>
        <a:off x="254100" y="254191"/>
        <a:ext cx="1820143" cy="81212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B91CD-273F-4025-B34F-0C5128E14369}">
      <dsp:nvSpPr>
        <dsp:cNvPr id="0" name=""/>
        <dsp:cNvSpPr/>
      </dsp:nvSpPr>
      <dsp:spPr>
        <a:xfrm>
          <a:off x="230155" y="208247"/>
          <a:ext cx="1477616"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Links</a:t>
          </a:r>
          <a:endParaRPr lang="en-GB" sz="3600" kern="1200" dirty="0"/>
        </a:p>
      </dsp:txBody>
      <dsp:txXfrm>
        <a:off x="274089" y="252181"/>
        <a:ext cx="1389748" cy="81212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B91CD-273F-4025-B34F-0C5128E14369}">
      <dsp:nvSpPr>
        <dsp:cNvPr id="0" name=""/>
        <dsp:cNvSpPr/>
      </dsp:nvSpPr>
      <dsp:spPr>
        <a:xfrm>
          <a:off x="210075" y="208247"/>
          <a:ext cx="2988002"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smtClean="0"/>
            <a:t>Luchtkwaliteit</a:t>
          </a:r>
          <a:endParaRPr lang="en-GB" sz="3600" kern="1200"/>
        </a:p>
      </dsp:txBody>
      <dsp:txXfrm>
        <a:off x="254009" y="252181"/>
        <a:ext cx="2900134" cy="81212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B91CD-273F-4025-B34F-0C5128E14369}">
      <dsp:nvSpPr>
        <dsp:cNvPr id="0" name=""/>
        <dsp:cNvSpPr/>
      </dsp:nvSpPr>
      <dsp:spPr>
        <a:xfrm>
          <a:off x="210307" y="208247"/>
          <a:ext cx="323965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Luchtvaartnota</a:t>
          </a:r>
          <a:endParaRPr lang="en-GB" sz="3600" kern="1200" dirty="0"/>
        </a:p>
      </dsp:txBody>
      <dsp:txXfrm>
        <a:off x="254241" y="252181"/>
        <a:ext cx="3151787" cy="81212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3CE77-6804-4364-BDDC-77841AF2EA28}">
      <dsp:nvSpPr>
        <dsp:cNvPr id="0" name=""/>
        <dsp:cNvSpPr/>
      </dsp:nvSpPr>
      <dsp:spPr>
        <a:xfrm>
          <a:off x="375795" y="214031"/>
          <a:ext cx="4968022"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Milieu Effect Rapportage</a:t>
          </a:r>
          <a:endParaRPr lang="en-GB" sz="3600" kern="1200" dirty="0"/>
        </a:p>
      </dsp:txBody>
      <dsp:txXfrm>
        <a:off x="419729" y="257965"/>
        <a:ext cx="4880154" cy="81212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44A202-1FFD-48A2-8CE5-BBCDBB9968C3}">
      <dsp:nvSpPr>
        <dsp:cNvPr id="0" name=""/>
        <dsp:cNvSpPr/>
      </dsp:nvSpPr>
      <dsp:spPr>
        <a:xfrm>
          <a:off x="210498" y="208236"/>
          <a:ext cx="500397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Meten versus berekenen</a:t>
          </a:r>
          <a:endParaRPr lang="en-GB" sz="3600" kern="1200" dirty="0"/>
        </a:p>
      </dsp:txBody>
      <dsp:txXfrm>
        <a:off x="254432" y="252170"/>
        <a:ext cx="4916107" cy="81212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FB6CD-B7DC-41FC-A00B-3FC9266CA266}">
      <dsp:nvSpPr>
        <dsp:cNvPr id="0" name=""/>
        <dsp:cNvSpPr/>
      </dsp:nvSpPr>
      <dsp:spPr>
        <a:xfrm>
          <a:off x="210398" y="213478"/>
          <a:ext cx="3060018"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Nachtvluchten</a:t>
          </a:r>
          <a:endParaRPr lang="en-GB" sz="3600" kern="1200" dirty="0"/>
        </a:p>
      </dsp:txBody>
      <dsp:txXfrm>
        <a:off x="254332" y="257412"/>
        <a:ext cx="2972150" cy="81212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FBA3F-64D2-42EA-B5D5-193DCD04044B}">
      <dsp:nvSpPr>
        <dsp:cNvPr id="0" name=""/>
        <dsp:cNvSpPr/>
      </dsp:nvSpPr>
      <dsp:spPr>
        <a:xfrm>
          <a:off x="214539" y="208269"/>
          <a:ext cx="4607972"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Schonere brandstoffen</a:t>
          </a:r>
          <a:endParaRPr lang="en-GB" sz="3600" kern="1200" dirty="0"/>
        </a:p>
      </dsp:txBody>
      <dsp:txXfrm>
        <a:off x="258473" y="252203"/>
        <a:ext cx="4520104" cy="81212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DB69D5-FA45-4FA5-AEBE-D387C81115FF}">
      <dsp:nvSpPr>
        <dsp:cNvPr id="0" name=""/>
        <dsp:cNvSpPr/>
      </dsp:nvSpPr>
      <dsp:spPr>
        <a:xfrm>
          <a:off x="208260" y="203160"/>
          <a:ext cx="255601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Selectiviteit</a:t>
          </a:r>
          <a:endParaRPr lang="en-GB" sz="3600" kern="1200" dirty="0"/>
        </a:p>
      </dsp:txBody>
      <dsp:txXfrm>
        <a:off x="252194" y="247094"/>
        <a:ext cx="2468147" cy="81212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63FD21-CF96-475F-94F9-D56BB44788F0}">
      <dsp:nvSpPr>
        <dsp:cNvPr id="0" name=""/>
        <dsp:cNvSpPr/>
      </dsp:nvSpPr>
      <dsp:spPr>
        <a:xfrm>
          <a:off x="212677" y="204863"/>
          <a:ext cx="2520016"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Stikstof PAS</a:t>
          </a:r>
          <a:endParaRPr lang="en-GB" sz="3600" kern="1200" dirty="0"/>
        </a:p>
      </dsp:txBody>
      <dsp:txXfrm>
        <a:off x="256611" y="248797"/>
        <a:ext cx="2432148" cy="81212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01954-7225-43AB-BE0D-795DD3148015}">
      <dsp:nvSpPr>
        <dsp:cNvPr id="0" name=""/>
        <dsp:cNvSpPr/>
      </dsp:nvSpPr>
      <dsp:spPr>
        <a:xfrm>
          <a:off x="374829" y="211755"/>
          <a:ext cx="3888007"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Stillere vliegtuigen</a:t>
          </a:r>
          <a:endParaRPr lang="en-GB" sz="3600" kern="1200" dirty="0"/>
        </a:p>
      </dsp:txBody>
      <dsp:txXfrm>
        <a:off x="418763" y="255689"/>
        <a:ext cx="3800139" cy="81212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958F1-B3D0-45F3-8A7A-177FE545979B}">
      <dsp:nvSpPr>
        <dsp:cNvPr id="0" name=""/>
        <dsp:cNvSpPr/>
      </dsp:nvSpPr>
      <dsp:spPr>
        <a:xfrm>
          <a:off x="217088" y="203163"/>
          <a:ext cx="2195990"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Toerisme</a:t>
          </a:r>
          <a:endParaRPr lang="en-GB" sz="3600" kern="1200" dirty="0"/>
        </a:p>
      </dsp:txBody>
      <dsp:txXfrm>
        <a:off x="261022" y="247097"/>
        <a:ext cx="2108122" cy="81212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4C09B4-F651-48F3-A3C9-B956B0E989E2}">
      <dsp:nvSpPr>
        <dsp:cNvPr id="0" name=""/>
        <dsp:cNvSpPr/>
      </dsp:nvSpPr>
      <dsp:spPr>
        <a:xfrm>
          <a:off x="214361" y="200971"/>
          <a:ext cx="2664001"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Ultrafijnstof</a:t>
          </a:r>
          <a:endParaRPr lang="en-GB" sz="3600" kern="1200" dirty="0"/>
        </a:p>
      </dsp:txBody>
      <dsp:txXfrm>
        <a:off x="258295" y="244905"/>
        <a:ext cx="2576133" cy="81212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0A4D0-F19F-477E-AC1E-8975CADCBDA5}">
      <dsp:nvSpPr>
        <dsp:cNvPr id="0" name=""/>
        <dsp:cNvSpPr/>
      </dsp:nvSpPr>
      <dsp:spPr>
        <a:xfrm>
          <a:off x="209087" y="205848"/>
          <a:ext cx="2303995"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Veiligheid</a:t>
          </a:r>
          <a:endParaRPr lang="en-GB" sz="3600" kern="1200" dirty="0"/>
        </a:p>
      </dsp:txBody>
      <dsp:txXfrm>
        <a:off x="253021" y="249782"/>
        <a:ext cx="2216127" cy="81212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B71DAD-B232-4B42-B588-F21E39BA7FF1}">
      <dsp:nvSpPr>
        <dsp:cNvPr id="0" name=""/>
        <dsp:cNvSpPr/>
      </dsp:nvSpPr>
      <dsp:spPr>
        <a:xfrm>
          <a:off x="214835" y="203015"/>
          <a:ext cx="3672011"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Vierde-baanregel</a:t>
          </a:r>
          <a:endParaRPr lang="en-GB" sz="3600" kern="1200" dirty="0"/>
        </a:p>
      </dsp:txBody>
      <dsp:txXfrm>
        <a:off x="258769" y="246949"/>
        <a:ext cx="3584143" cy="81212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C50064-0AE0-4617-A1E0-C7E59F94ABC6}">
      <dsp:nvSpPr>
        <dsp:cNvPr id="0" name=""/>
        <dsp:cNvSpPr/>
      </dsp:nvSpPr>
      <dsp:spPr>
        <a:xfrm>
          <a:off x="211154" y="203161"/>
          <a:ext cx="3815984" cy="8999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Wonen en vliegen</a:t>
          </a:r>
          <a:endParaRPr lang="en-GB" sz="3600" kern="1200" dirty="0"/>
        </a:p>
      </dsp:txBody>
      <dsp:txXfrm>
        <a:off x="255088" y="247095"/>
        <a:ext cx="3728116" cy="8121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4BBC4-5355-45C7-BBB8-26BC1C773344}" type="datetimeFigureOut">
              <a:rPr lang="en-GB" smtClean="0"/>
              <a:t>25/09/2019</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E094E4-DEA1-4894-A24F-656384B2F7DA}" type="slidenum">
              <a:rPr lang="en-GB" smtClean="0"/>
              <a:t>‹nr.›</a:t>
            </a:fld>
            <a:endParaRPr lang="en-GB"/>
          </a:p>
        </p:txBody>
      </p:sp>
    </p:spTree>
    <p:extLst>
      <p:ext uri="{BB962C8B-B14F-4D97-AF65-F5344CB8AC3E}">
        <p14:creationId xmlns:p14="http://schemas.microsoft.com/office/powerpoint/2010/main" val="2166912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en-GB"/>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a:p>
        </p:txBody>
      </p:sp>
      <p:sp>
        <p:nvSpPr>
          <p:cNvPr id="4" name="Tijdelijke aanduiding voor datum 3"/>
          <p:cNvSpPr>
            <a:spLocks noGrp="1"/>
          </p:cNvSpPr>
          <p:nvPr>
            <p:ph type="dt" sz="half" idx="10"/>
          </p:nvPr>
        </p:nvSpPr>
        <p:spPr/>
        <p:txBody>
          <a:bodyPr/>
          <a:lstStyle/>
          <a:p>
            <a:r>
              <a:rPr lang="nl-NL" smtClean="0"/>
              <a:t>versie spetember  2019</a:t>
            </a:r>
            <a:endParaRPr lang="en-GB"/>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2069656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r>
              <a:rPr lang="nl-NL" smtClean="0"/>
              <a:t>versie spetember  2019</a:t>
            </a:r>
            <a:endParaRPr lang="en-GB"/>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3240150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en-GB"/>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Tekststijl van het model bewerken</a:t>
            </a:r>
          </a:p>
        </p:txBody>
      </p:sp>
      <p:sp>
        <p:nvSpPr>
          <p:cNvPr id="4" name="Tijdelijke aanduiding voor datum 3"/>
          <p:cNvSpPr>
            <a:spLocks noGrp="1"/>
          </p:cNvSpPr>
          <p:nvPr>
            <p:ph type="dt" sz="half" idx="10"/>
          </p:nvPr>
        </p:nvSpPr>
        <p:spPr/>
        <p:txBody>
          <a:bodyPr/>
          <a:lstStyle/>
          <a:p>
            <a:r>
              <a:rPr lang="nl-NL" smtClean="0"/>
              <a:t>versie spetember  2019</a:t>
            </a:r>
            <a:endParaRPr lang="en-GB"/>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125895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datum 4"/>
          <p:cNvSpPr>
            <a:spLocks noGrp="1"/>
          </p:cNvSpPr>
          <p:nvPr>
            <p:ph type="dt" sz="half" idx="10"/>
          </p:nvPr>
        </p:nvSpPr>
        <p:spPr/>
        <p:txBody>
          <a:bodyPr/>
          <a:lstStyle/>
          <a:p>
            <a:r>
              <a:rPr lang="nl-NL" smtClean="0"/>
              <a:t>versie spetember  2019</a:t>
            </a:r>
            <a:endParaRPr lang="en-GB"/>
          </a:p>
        </p:txBody>
      </p:sp>
      <p:sp>
        <p:nvSpPr>
          <p:cNvPr id="6" name="Tijdelijke aanduiding voor voettekst 5"/>
          <p:cNvSpPr>
            <a:spLocks noGrp="1"/>
          </p:cNvSpPr>
          <p:nvPr>
            <p:ph type="ftr" sz="quarter" idx="11"/>
          </p:nvPr>
        </p:nvSpPr>
        <p:spPr/>
        <p:txBody>
          <a:bodyPr/>
          <a:lstStyle/>
          <a:p>
            <a:r>
              <a:rPr lang="nl-NL" smtClean="0"/>
              <a:t>Actuele thema's</a:t>
            </a:r>
            <a:endParaRPr lang="en-GB"/>
          </a:p>
        </p:txBody>
      </p:sp>
      <p:sp>
        <p:nvSpPr>
          <p:cNvPr id="7" name="Tijdelijke aanduiding voor dianummer 6"/>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1417049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en-GB"/>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7" name="Tijdelijke aanduiding voor datum 6"/>
          <p:cNvSpPr>
            <a:spLocks noGrp="1"/>
          </p:cNvSpPr>
          <p:nvPr>
            <p:ph type="dt" sz="half" idx="10"/>
          </p:nvPr>
        </p:nvSpPr>
        <p:spPr/>
        <p:txBody>
          <a:bodyPr/>
          <a:lstStyle/>
          <a:p>
            <a:r>
              <a:rPr lang="nl-NL" smtClean="0"/>
              <a:t>versie spetember  2019</a:t>
            </a:r>
            <a:endParaRPr lang="en-GB"/>
          </a:p>
        </p:txBody>
      </p:sp>
      <p:sp>
        <p:nvSpPr>
          <p:cNvPr id="8" name="Tijdelijke aanduiding voor voettekst 7"/>
          <p:cNvSpPr>
            <a:spLocks noGrp="1"/>
          </p:cNvSpPr>
          <p:nvPr>
            <p:ph type="ftr" sz="quarter" idx="11"/>
          </p:nvPr>
        </p:nvSpPr>
        <p:spPr/>
        <p:txBody>
          <a:bodyPr/>
          <a:lstStyle/>
          <a:p>
            <a:r>
              <a:rPr lang="nl-NL" smtClean="0"/>
              <a:t>Actuele thema's</a:t>
            </a:r>
            <a:endParaRPr lang="en-GB"/>
          </a:p>
        </p:txBody>
      </p:sp>
      <p:sp>
        <p:nvSpPr>
          <p:cNvPr id="9" name="Tijdelijke aanduiding voor dianummer 8"/>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3965489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datum 2"/>
          <p:cNvSpPr>
            <a:spLocks noGrp="1"/>
          </p:cNvSpPr>
          <p:nvPr>
            <p:ph type="dt" sz="half" idx="10"/>
          </p:nvPr>
        </p:nvSpPr>
        <p:spPr/>
        <p:txBody>
          <a:bodyPr/>
          <a:lstStyle/>
          <a:p>
            <a:r>
              <a:rPr lang="nl-NL" smtClean="0"/>
              <a:t>versie spetember  2019</a:t>
            </a:r>
            <a:endParaRPr lang="en-GB"/>
          </a:p>
        </p:txBody>
      </p:sp>
      <p:sp>
        <p:nvSpPr>
          <p:cNvPr id="4" name="Tijdelijke aanduiding voor voettekst 3"/>
          <p:cNvSpPr>
            <a:spLocks noGrp="1"/>
          </p:cNvSpPr>
          <p:nvPr>
            <p:ph type="ftr" sz="quarter" idx="11"/>
          </p:nvPr>
        </p:nvSpPr>
        <p:spPr/>
        <p:txBody>
          <a:bodyPr/>
          <a:lstStyle/>
          <a:p>
            <a:r>
              <a:rPr lang="nl-NL" smtClean="0"/>
              <a:t>Actuele thema's</a:t>
            </a:r>
            <a:endParaRPr lang="en-GB"/>
          </a:p>
        </p:txBody>
      </p:sp>
      <p:sp>
        <p:nvSpPr>
          <p:cNvPr id="5" name="Tijdelijke aanduiding voor dianummer 4"/>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3718874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r>
              <a:rPr lang="nl-NL" smtClean="0"/>
              <a:t>versie spetember  2019</a:t>
            </a:r>
            <a:endParaRPr lang="en-GB"/>
          </a:p>
        </p:txBody>
      </p:sp>
      <p:sp>
        <p:nvSpPr>
          <p:cNvPr id="3" name="Tijdelijke aanduiding voor voettekst 2"/>
          <p:cNvSpPr>
            <a:spLocks noGrp="1"/>
          </p:cNvSpPr>
          <p:nvPr>
            <p:ph type="ftr" sz="quarter" idx="11"/>
          </p:nvPr>
        </p:nvSpPr>
        <p:spPr/>
        <p:txBody>
          <a:bodyPr/>
          <a:lstStyle/>
          <a:p>
            <a:r>
              <a:rPr lang="nl-NL" smtClean="0"/>
              <a:t>Actuele thema's</a:t>
            </a:r>
            <a:endParaRPr lang="en-GB"/>
          </a:p>
        </p:txBody>
      </p:sp>
      <p:sp>
        <p:nvSpPr>
          <p:cNvPr id="4" name="Tijdelijke aanduiding voor dianummer 3"/>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1883701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r>
              <a:rPr lang="nl-NL" smtClean="0"/>
              <a:t>versie spetember  2019</a:t>
            </a:r>
            <a:endParaRPr lang="en-GB"/>
          </a:p>
        </p:txBody>
      </p:sp>
      <p:sp>
        <p:nvSpPr>
          <p:cNvPr id="6" name="Tijdelijke aanduiding voor voettekst 5"/>
          <p:cNvSpPr>
            <a:spLocks noGrp="1"/>
          </p:cNvSpPr>
          <p:nvPr>
            <p:ph type="ftr" sz="quarter" idx="11"/>
          </p:nvPr>
        </p:nvSpPr>
        <p:spPr/>
        <p:txBody>
          <a:bodyPr/>
          <a:lstStyle/>
          <a:p>
            <a:r>
              <a:rPr lang="nl-NL" smtClean="0"/>
              <a:t>Actuele thema's</a:t>
            </a:r>
            <a:endParaRPr lang="en-GB"/>
          </a:p>
        </p:txBody>
      </p:sp>
      <p:sp>
        <p:nvSpPr>
          <p:cNvPr id="7" name="Tijdelijke aanduiding voor dianummer 6"/>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2135139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r>
              <a:rPr lang="nl-NL" smtClean="0"/>
              <a:t>versie spetember  2019</a:t>
            </a:r>
            <a:endParaRPr lang="en-GB"/>
          </a:p>
        </p:txBody>
      </p:sp>
      <p:sp>
        <p:nvSpPr>
          <p:cNvPr id="6" name="Tijdelijke aanduiding voor voettekst 5"/>
          <p:cNvSpPr>
            <a:spLocks noGrp="1"/>
          </p:cNvSpPr>
          <p:nvPr>
            <p:ph type="ftr" sz="quarter" idx="11"/>
          </p:nvPr>
        </p:nvSpPr>
        <p:spPr/>
        <p:txBody>
          <a:bodyPr/>
          <a:lstStyle/>
          <a:p>
            <a:r>
              <a:rPr lang="nl-NL" smtClean="0"/>
              <a:t>Actuele thema's</a:t>
            </a:r>
            <a:endParaRPr lang="en-GB"/>
          </a:p>
        </p:txBody>
      </p:sp>
      <p:sp>
        <p:nvSpPr>
          <p:cNvPr id="7" name="Tijdelijke aanduiding voor dianummer 6"/>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3157053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r>
              <a:rPr lang="nl-NL" smtClean="0"/>
              <a:t>versie spetember  2019</a:t>
            </a:r>
            <a:endParaRPr lang="en-GB"/>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3348637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en-GB"/>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r>
              <a:rPr lang="nl-NL" smtClean="0"/>
              <a:t>versie spetember  2019</a:t>
            </a:r>
            <a:endParaRPr lang="en-GB"/>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55852CFE-A881-4005-9AB0-39E9F8AF3E41}" type="slidenum">
              <a:rPr lang="en-GB" smtClean="0"/>
              <a:t>‹nr.›</a:t>
            </a:fld>
            <a:endParaRPr lang="en-GB"/>
          </a:p>
        </p:txBody>
      </p:sp>
    </p:spTree>
    <p:extLst>
      <p:ext uri="{BB962C8B-B14F-4D97-AF65-F5344CB8AC3E}">
        <p14:creationId xmlns:p14="http://schemas.microsoft.com/office/powerpoint/2010/main" val="1685011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artisticCrisscrossEtching trans="60000" pressure="20"/>
                    </a14:imgEffect>
                  </a14:imgLayer>
                </a14:imgProps>
              </a:ext>
            </a:extLst>
          </a:blip>
          <a:srcRect/>
          <a:stretch>
            <a:fillRect l="-8000" r="-8000"/>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en-GB"/>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NL" smtClean="0"/>
              <a:t>versie spetember  2019</a:t>
            </a:r>
            <a:endParaRPr lang="en-GB"/>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NL" smtClean="0"/>
              <a:t>Actuele thema's</a:t>
            </a:r>
            <a:endParaRPr lang="en-GB"/>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52CFE-A881-4005-9AB0-39E9F8AF3E41}" type="slidenum">
              <a:rPr lang="en-GB" smtClean="0"/>
              <a:t>‹nr.›</a:t>
            </a:fld>
            <a:endParaRPr lang="en-GB"/>
          </a:p>
        </p:txBody>
      </p:sp>
    </p:spTree>
    <p:extLst>
      <p:ext uri="{BB962C8B-B14F-4D97-AF65-F5344CB8AC3E}">
        <p14:creationId xmlns:p14="http://schemas.microsoft.com/office/powerpoint/2010/main" val="1860022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5.xml"/><Relationship Id="rId18" Type="http://schemas.openxmlformats.org/officeDocument/2006/relationships/slide" Target="slide21.xml"/><Relationship Id="rId26" Type="http://schemas.openxmlformats.org/officeDocument/2006/relationships/slide" Target="slide2.xml"/><Relationship Id="rId3" Type="http://schemas.openxmlformats.org/officeDocument/2006/relationships/slide" Target="slide4.xml"/><Relationship Id="rId21" Type="http://schemas.openxmlformats.org/officeDocument/2006/relationships/diagramData" Target="../diagrams/data1.xml"/><Relationship Id="rId7" Type="http://schemas.openxmlformats.org/officeDocument/2006/relationships/slide" Target="slide17.xml"/><Relationship Id="rId12" Type="http://schemas.openxmlformats.org/officeDocument/2006/relationships/slide" Target="slide6.xml"/><Relationship Id="rId17" Type="http://schemas.openxmlformats.org/officeDocument/2006/relationships/slide" Target="slide23.xml"/><Relationship Id="rId25" Type="http://schemas.microsoft.com/office/2007/relationships/diagramDrawing" Target="../diagrams/drawing1.xml"/><Relationship Id="rId2" Type="http://schemas.openxmlformats.org/officeDocument/2006/relationships/image" Target="../media/image2.jpg"/><Relationship Id="rId16" Type="http://schemas.openxmlformats.org/officeDocument/2006/relationships/slide" Target="slide24.xml"/><Relationship Id="rId20" Type="http://schemas.openxmlformats.org/officeDocument/2006/relationships/slide" Target="slide28.xml"/><Relationship Id="rId29"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slide" Target="slide18.xml"/><Relationship Id="rId11" Type="http://schemas.openxmlformats.org/officeDocument/2006/relationships/slide" Target="slide7.xml"/><Relationship Id="rId24" Type="http://schemas.openxmlformats.org/officeDocument/2006/relationships/diagramColors" Target="../diagrams/colors1.xml"/><Relationship Id="rId32" Type="http://schemas.openxmlformats.org/officeDocument/2006/relationships/slide" Target="slide14.xml"/><Relationship Id="rId5" Type="http://schemas.openxmlformats.org/officeDocument/2006/relationships/slide" Target="slide19.xml"/><Relationship Id="rId15" Type="http://schemas.openxmlformats.org/officeDocument/2006/relationships/slide" Target="slide25.xml"/><Relationship Id="rId23" Type="http://schemas.openxmlformats.org/officeDocument/2006/relationships/diagramQuickStyle" Target="../diagrams/quickStyle1.xml"/><Relationship Id="rId28" Type="http://schemas.openxmlformats.org/officeDocument/2006/relationships/slide" Target="slide22.xml"/><Relationship Id="rId10" Type="http://schemas.openxmlformats.org/officeDocument/2006/relationships/slide" Target="slide12.xml"/><Relationship Id="rId19" Type="http://schemas.openxmlformats.org/officeDocument/2006/relationships/slide" Target="slide27.xml"/><Relationship Id="rId31" Type="http://schemas.openxmlformats.org/officeDocument/2006/relationships/slide" Target="slide10.xml"/><Relationship Id="rId4" Type="http://schemas.openxmlformats.org/officeDocument/2006/relationships/slide" Target="slide26.xml"/><Relationship Id="rId9" Type="http://schemas.openxmlformats.org/officeDocument/2006/relationships/slide" Target="slide13.xml"/><Relationship Id="rId14" Type="http://schemas.openxmlformats.org/officeDocument/2006/relationships/slide" Target="slide3.xml"/><Relationship Id="rId22" Type="http://schemas.openxmlformats.org/officeDocument/2006/relationships/diagramLayout" Target="../diagrams/layout1.xml"/><Relationship Id="rId27" Type="http://schemas.openxmlformats.org/officeDocument/2006/relationships/slide" Target="slide20.xml"/><Relationship Id="rId30" Type="http://schemas.openxmlformats.org/officeDocument/2006/relationships/slide" Target="slide1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slide" Target="slide1.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png"/><Relationship Id="rId7" Type="http://schemas.openxmlformats.org/officeDocument/2006/relationships/diagramQuickStyle" Target="../diagrams/quickStyle3.xml"/><Relationship Id="rId2" Type="http://schemas.openxmlformats.org/officeDocument/2006/relationships/slideLayout" Target="../slideLayouts/slideLayout6.xml"/><Relationship Id="rId1" Type="http://schemas.openxmlformats.org/officeDocument/2006/relationships/themeOverride" Target="../theme/themeOverride1.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slide" Target="slide1.xml"/><Relationship Id="rId4" Type="http://schemas.microsoft.com/office/2007/relationships/hdphoto" Target="../media/hdphoto1.wdp"/><Relationship Id="rId9" Type="http://schemas.microsoft.com/office/2007/relationships/diagramDrawing" Target="../diagrams/drawing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slide" Target="slide1.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slide" Target="slide1.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slide" Target="slide1.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diagramLayout" Target="../diagrams/layout7.xml"/><Relationship Id="rId7" Type="http://schemas.openxmlformats.org/officeDocument/2006/relationships/slide" Target="slide1.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diagramLayout" Target="../diagrams/layout8.xml"/><Relationship Id="rId7"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slide" Target="slide11.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diagramLayout" Target="../diagrams/layout10.xml"/><Relationship Id="rId7" Type="http://schemas.openxmlformats.org/officeDocument/2006/relationships/slide" Target="slide1.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slide" Target="slide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slide" Target="slide1.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8" Type="http://schemas.openxmlformats.org/officeDocument/2006/relationships/hyperlink" Target="https://flighttracking.casper.aero/ams/" TargetMode="External"/><Relationship Id="rId13" Type="http://schemas.openxmlformats.org/officeDocument/2006/relationships/hyperlink" Target="https://www.uecna.eu/" TargetMode="External"/><Relationship Id="rId3" Type="http://schemas.openxmlformats.org/officeDocument/2006/relationships/diagramLayout" Target="../diagrams/layout13.xml"/><Relationship Id="rId7" Type="http://schemas.openxmlformats.org/officeDocument/2006/relationships/slide" Target="slide1.xml"/><Relationship Id="rId12" Type="http://schemas.openxmlformats.org/officeDocument/2006/relationships/hyperlink" Target="https://lbbl.nl/" TargetMode="Externa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openxmlformats.org/officeDocument/2006/relationships/hyperlink" Target="https://www.greenpeace.org/nl/acties/noodlandingvoorhetklimaat/" TargetMode="External"/><Relationship Id="rId5" Type="http://schemas.openxmlformats.org/officeDocument/2006/relationships/diagramColors" Target="../diagrams/colors13.xml"/><Relationship Id="rId10" Type="http://schemas.openxmlformats.org/officeDocument/2006/relationships/hyperlink" Target="https://www.luchtmeetnet.nl/component/PS" TargetMode="External"/><Relationship Id="rId4" Type="http://schemas.openxmlformats.org/officeDocument/2006/relationships/diagramQuickStyle" Target="../diagrams/quickStyle13.xml"/><Relationship Id="rId9" Type="http://schemas.openxmlformats.org/officeDocument/2006/relationships/hyperlink" Target="https://meldingen.bezoekbas.nl/" TargetMode="Externa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slide" Target="slide1.xml"/><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slide" Target="slide1.xml"/><Relationship Id="rId2" Type="http://schemas.openxmlformats.org/officeDocument/2006/relationships/diagramData" Target="../diagrams/data15.xml"/><Relationship Id="rId1" Type="http://schemas.openxmlformats.org/officeDocument/2006/relationships/slideLayout" Target="../slideLayouts/slideLayout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slide" Target="slide1.xml"/><Relationship Id="rId2" Type="http://schemas.openxmlformats.org/officeDocument/2006/relationships/diagramData" Target="../diagrams/data16.xml"/><Relationship Id="rId1" Type="http://schemas.openxmlformats.org/officeDocument/2006/relationships/slideLayout" Target="../slideLayouts/slideLayout6.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slide" Target="slide1.xml"/><Relationship Id="rId2" Type="http://schemas.openxmlformats.org/officeDocument/2006/relationships/diagramData" Target="../diagrams/data17.xml"/><Relationship Id="rId1" Type="http://schemas.openxmlformats.org/officeDocument/2006/relationships/slideLayout" Target="../slideLayouts/slideLayout6.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slide" Target="slide1.xml"/><Relationship Id="rId2" Type="http://schemas.openxmlformats.org/officeDocument/2006/relationships/diagramData" Target="../diagrams/data18.xml"/><Relationship Id="rId1" Type="http://schemas.openxmlformats.org/officeDocument/2006/relationships/slideLayout" Target="../slideLayouts/slideLayout6.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slide" Target="slide1.xml"/><Relationship Id="rId2" Type="http://schemas.openxmlformats.org/officeDocument/2006/relationships/diagramData" Target="../diagrams/data19.xml"/><Relationship Id="rId1" Type="http://schemas.openxmlformats.org/officeDocument/2006/relationships/slideLayout" Target="../slideLayouts/slideLayout6.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slide" Target="slide1.xml"/><Relationship Id="rId2" Type="http://schemas.openxmlformats.org/officeDocument/2006/relationships/diagramData" Target="../diagrams/data20.xml"/><Relationship Id="rId1" Type="http://schemas.openxmlformats.org/officeDocument/2006/relationships/slideLayout" Target="../slideLayouts/slideLayout6.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slide" Target="slide1.xml"/><Relationship Id="rId2" Type="http://schemas.openxmlformats.org/officeDocument/2006/relationships/diagramData" Target="../diagrams/data21.xml"/><Relationship Id="rId1" Type="http://schemas.openxmlformats.org/officeDocument/2006/relationships/slideLayout" Target="../slideLayouts/slideLayout6.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slide" Target="slide1.xml"/><Relationship Id="rId2" Type="http://schemas.openxmlformats.org/officeDocument/2006/relationships/diagramData" Target="../diagrams/data22.xml"/><Relationship Id="rId1" Type="http://schemas.openxmlformats.org/officeDocument/2006/relationships/slideLayout" Target="../slideLayouts/slideLayout6.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slide" Target="slide1.xml"/><Relationship Id="rId2" Type="http://schemas.openxmlformats.org/officeDocument/2006/relationships/diagramData" Target="../diagrams/data23.xml"/><Relationship Id="rId1" Type="http://schemas.openxmlformats.org/officeDocument/2006/relationships/slideLayout" Target="../slideLayouts/slideLayout6.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slide" Target="slide1.xml"/><Relationship Id="rId2" Type="http://schemas.openxmlformats.org/officeDocument/2006/relationships/diagramData" Target="../diagrams/data24.xml"/><Relationship Id="rId1" Type="http://schemas.openxmlformats.org/officeDocument/2006/relationships/slideLayout" Target="../slideLayouts/slideLayout6.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5.xml"/><Relationship Id="rId7" Type="http://schemas.openxmlformats.org/officeDocument/2006/relationships/slide" Target="slide1.xml"/><Relationship Id="rId2" Type="http://schemas.openxmlformats.org/officeDocument/2006/relationships/diagramData" Target="../diagrams/data25.xml"/><Relationship Id="rId1" Type="http://schemas.openxmlformats.org/officeDocument/2006/relationships/slideLayout" Target="../slideLayouts/slideLayout6.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slide" Target="slide1.xml"/><Relationship Id="rId2" Type="http://schemas.openxmlformats.org/officeDocument/2006/relationships/diagramData" Target="../diagrams/data26.xml"/><Relationship Id="rId1" Type="http://schemas.openxmlformats.org/officeDocument/2006/relationships/slideLayout" Target="../slideLayouts/slideLayout6.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7.xml"/><Relationship Id="rId7" Type="http://schemas.openxmlformats.org/officeDocument/2006/relationships/slide" Target="slide1.xml"/><Relationship Id="rId2" Type="http://schemas.openxmlformats.org/officeDocument/2006/relationships/diagramData" Target="../diagrams/data27.xml"/><Relationship Id="rId1" Type="http://schemas.openxmlformats.org/officeDocument/2006/relationships/slideLayout" Target="../slideLayouts/slideLayout6.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blip>
          <a:srcRect/>
          <a:stretch>
            <a:fillRect l="-1000" r="-1000"/>
          </a:stretch>
        </a:blipFill>
        <a:effectLst/>
      </p:bgPr>
    </p:bg>
    <p:spTree>
      <p:nvGrpSpPr>
        <p:cNvPr id="1" name=""/>
        <p:cNvGrpSpPr/>
        <p:nvPr/>
      </p:nvGrpSpPr>
      <p:grpSpPr>
        <a:xfrm>
          <a:off x="0" y="0"/>
          <a:ext cx="0" cy="0"/>
          <a:chOff x="0" y="0"/>
          <a:chExt cx="0" cy="0"/>
        </a:xfrm>
      </p:grpSpPr>
      <p:sp>
        <p:nvSpPr>
          <p:cNvPr id="3" name="Tekstvak 2">
            <a:hlinkClick r:id="rId3" action="ppaction://hlinksldjump"/>
          </p:cNvPr>
          <p:cNvSpPr txBox="1"/>
          <p:nvPr/>
        </p:nvSpPr>
        <p:spPr>
          <a:xfrm>
            <a:off x="771190" y="1960045"/>
            <a:ext cx="1855632"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Belastingen</a:t>
            </a:r>
            <a:endParaRPr lang="en-GB" sz="2800" dirty="0" smtClean="0">
              <a:solidFill>
                <a:schemeClr val="bg1"/>
              </a:solidFill>
            </a:endParaRPr>
          </a:p>
        </p:txBody>
      </p:sp>
      <p:sp>
        <p:nvSpPr>
          <p:cNvPr id="5" name="Tekstvak 4">
            <a:hlinkClick r:id="rId4" action="ppaction://hlinksldjump"/>
          </p:cNvPr>
          <p:cNvSpPr txBox="1"/>
          <p:nvPr/>
        </p:nvSpPr>
        <p:spPr>
          <a:xfrm>
            <a:off x="9934807" y="4290000"/>
            <a:ext cx="1653408"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Veiligheid</a:t>
            </a:r>
            <a:endParaRPr lang="en-GB" sz="2800" dirty="0" smtClean="0">
              <a:solidFill>
                <a:schemeClr val="bg1"/>
              </a:solidFill>
            </a:endParaRPr>
          </a:p>
        </p:txBody>
      </p:sp>
      <p:sp>
        <p:nvSpPr>
          <p:cNvPr id="7" name="Tekstvak 6">
            <a:hlinkClick r:id="rId5" action="ppaction://hlinksldjump"/>
          </p:cNvPr>
          <p:cNvSpPr txBox="1"/>
          <p:nvPr/>
        </p:nvSpPr>
        <p:spPr>
          <a:xfrm>
            <a:off x="4832691" y="5085882"/>
            <a:ext cx="2396358"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Nachtvluchten</a:t>
            </a:r>
            <a:endParaRPr lang="en-GB" sz="2800" dirty="0" smtClean="0">
              <a:solidFill>
                <a:schemeClr val="bg1"/>
              </a:solidFill>
            </a:endParaRPr>
          </a:p>
        </p:txBody>
      </p:sp>
      <p:sp>
        <p:nvSpPr>
          <p:cNvPr id="8" name="Tekstvak 7">
            <a:hlinkClick r:id="rId6" action="ppaction://hlinksldjump"/>
          </p:cNvPr>
          <p:cNvSpPr txBox="1"/>
          <p:nvPr/>
        </p:nvSpPr>
        <p:spPr>
          <a:xfrm>
            <a:off x="4833898" y="4290000"/>
            <a:ext cx="3773212"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Meten versus berekenen</a:t>
            </a:r>
            <a:endParaRPr lang="en-GB" sz="2800" dirty="0" smtClean="0">
              <a:solidFill>
                <a:schemeClr val="bg1"/>
              </a:solidFill>
            </a:endParaRPr>
          </a:p>
        </p:txBody>
      </p:sp>
      <p:sp>
        <p:nvSpPr>
          <p:cNvPr id="9" name="Tekstvak 8">
            <a:hlinkClick r:id="rId7" action="ppaction://hlinksldjump"/>
          </p:cNvPr>
          <p:cNvSpPr txBox="1"/>
          <p:nvPr/>
        </p:nvSpPr>
        <p:spPr>
          <a:xfrm>
            <a:off x="7636216" y="3511186"/>
            <a:ext cx="970894"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MER</a:t>
            </a:r>
            <a:endParaRPr lang="en-GB" sz="2800" dirty="0" smtClean="0">
              <a:solidFill>
                <a:schemeClr val="bg1"/>
              </a:solidFill>
            </a:endParaRPr>
          </a:p>
        </p:txBody>
      </p:sp>
      <p:sp>
        <p:nvSpPr>
          <p:cNvPr id="10" name="Tekstvak 9">
            <a:hlinkClick r:id="rId8" action="ppaction://hlinksldjump"/>
          </p:cNvPr>
          <p:cNvSpPr txBox="1"/>
          <p:nvPr/>
        </p:nvSpPr>
        <p:spPr>
          <a:xfrm>
            <a:off x="6369152" y="2778847"/>
            <a:ext cx="2249001"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Luchtkwaliteit</a:t>
            </a:r>
            <a:endParaRPr lang="en-GB" sz="2800" dirty="0" smtClean="0">
              <a:solidFill>
                <a:schemeClr val="bg1"/>
              </a:solidFill>
            </a:endParaRPr>
          </a:p>
        </p:txBody>
      </p:sp>
      <p:sp>
        <p:nvSpPr>
          <p:cNvPr id="12" name="Tekstvak 11">
            <a:hlinkClick r:id="rId9" action="ppaction://hlinksldjump"/>
          </p:cNvPr>
          <p:cNvSpPr txBox="1"/>
          <p:nvPr/>
        </p:nvSpPr>
        <p:spPr>
          <a:xfrm>
            <a:off x="4832691" y="1988059"/>
            <a:ext cx="1350579"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Klimaat</a:t>
            </a:r>
            <a:endParaRPr lang="en-GB" sz="2800" dirty="0" smtClean="0">
              <a:solidFill>
                <a:schemeClr val="bg1"/>
              </a:solidFill>
            </a:endParaRPr>
          </a:p>
        </p:txBody>
      </p:sp>
      <p:sp>
        <p:nvSpPr>
          <p:cNvPr id="13" name="Tekstvak 12">
            <a:hlinkClick r:id="rId10" action="ppaction://hlinksldjump"/>
          </p:cNvPr>
          <p:cNvSpPr txBox="1"/>
          <p:nvPr/>
        </p:nvSpPr>
        <p:spPr>
          <a:xfrm>
            <a:off x="859214" y="5870227"/>
            <a:ext cx="3398784"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Hogesnelheidstreinen</a:t>
            </a:r>
            <a:endParaRPr lang="en-GB" sz="2800" dirty="0" smtClean="0">
              <a:solidFill>
                <a:schemeClr val="bg1"/>
              </a:solidFill>
            </a:endParaRPr>
          </a:p>
        </p:txBody>
      </p:sp>
      <p:sp>
        <p:nvSpPr>
          <p:cNvPr id="14" name="Tekstvak 13">
            <a:hlinkClick r:id="rId11" action="ppaction://hlinksldjump"/>
          </p:cNvPr>
          <p:cNvSpPr txBox="1"/>
          <p:nvPr/>
        </p:nvSpPr>
        <p:spPr>
          <a:xfrm>
            <a:off x="1034733" y="4314997"/>
            <a:ext cx="3222427"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Geluid </a:t>
            </a:r>
            <a:r>
              <a:rPr lang="nl-NL" sz="2800" dirty="0">
                <a:solidFill>
                  <a:schemeClr val="bg1"/>
                </a:solidFill>
              </a:rPr>
              <a:t>&amp; gezondheid</a:t>
            </a:r>
            <a:endParaRPr lang="en-GB" sz="2800" dirty="0">
              <a:solidFill>
                <a:schemeClr val="bg1"/>
              </a:solidFill>
            </a:endParaRPr>
          </a:p>
        </p:txBody>
      </p:sp>
      <p:sp>
        <p:nvSpPr>
          <p:cNvPr id="15" name="Tekstvak 14">
            <a:hlinkClick r:id="rId12" action="ppaction://hlinksldjump"/>
          </p:cNvPr>
          <p:cNvSpPr txBox="1"/>
          <p:nvPr/>
        </p:nvSpPr>
        <p:spPr>
          <a:xfrm>
            <a:off x="771190" y="3482598"/>
            <a:ext cx="2886410"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Elektrische vliegen</a:t>
            </a:r>
            <a:endParaRPr lang="en-GB" sz="2800" dirty="0" smtClean="0">
              <a:solidFill>
                <a:schemeClr val="bg1"/>
              </a:solidFill>
            </a:endParaRPr>
          </a:p>
        </p:txBody>
      </p:sp>
      <p:sp>
        <p:nvSpPr>
          <p:cNvPr id="16" name="Tekstvak 15">
            <a:hlinkClick r:id="rId13" action="ppaction://hlinksldjump"/>
          </p:cNvPr>
          <p:cNvSpPr txBox="1"/>
          <p:nvPr/>
        </p:nvSpPr>
        <p:spPr>
          <a:xfrm>
            <a:off x="771190" y="2768138"/>
            <a:ext cx="1689539"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Economie</a:t>
            </a:r>
            <a:endParaRPr lang="en-GB" sz="2800" dirty="0" smtClean="0">
              <a:solidFill>
                <a:schemeClr val="bg1"/>
              </a:solidFill>
            </a:endParaRPr>
          </a:p>
        </p:txBody>
      </p:sp>
      <p:sp>
        <p:nvSpPr>
          <p:cNvPr id="17" name="Tekstvak 16">
            <a:hlinkClick r:id="rId14" action="ppaction://hlinksldjump"/>
          </p:cNvPr>
          <p:cNvSpPr txBox="1"/>
          <p:nvPr/>
        </p:nvSpPr>
        <p:spPr>
          <a:xfrm>
            <a:off x="1085186" y="1175025"/>
            <a:ext cx="2082362"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Banen in zee</a:t>
            </a:r>
            <a:endParaRPr lang="en-GB" sz="2800" dirty="0" smtClean="0">
              <a:solidFill>
                <a:schemeClr val="bg1"/>
              </a:solidFill>
            </a:endParaRPr>
          </a:p>
        </p:txBody>
      </p:sp>
      <p:sp>
        <p:nvSpPr>
          <p:cNvPr id="19" name="Tekstvak 18">
            <a:hlinkClick r:id="rId15" action="ppaction://hlinksldjump"/>
          </p:cNvPr>
          <p:cNvSpPr txBox="1"/>
          <p:nvPr/>
        </p:nvSpPr>
        <p:spPr>
          <a:xfrm>
            <a:off x="9141166" y="3511186"/>
            <a:ext cx="1977260"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Ultrafijnstof</a:t>
            </a:r>
            <a:endParaRPr lang="en-GB" sz="2800" dirty="0" smtClean="0">
              <a:solidFill>
                <a:schemeClr val="bg1"/>
              </a:solidFill>
            </a:endParaRPr>
          </a:p>
        </p:txBody>
      </p:sp>
      <p:sp>
        <p:nvSpPr>
          <p:cNvPr id="20" name="Tekstvak 19">
            <a:hlinkClick r:id="rId16" action="ppaction://hlinksldjump"/>
          </p:cNvPr>
          <p:cNvSpPr txBox="1"/>
          <p:nvPr/>
        </p:nvSpPr>
        <p:spPr>
          <a:xfrm>
            <a:off x="9612819" y="2742367"/>
            <a:ext cx="1505607"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Toerisme</a:t>
            </a:r>
            <a:endParaRPr lang="en-GB" sz="2800" dirty="0" smtClean="0">
              <a:solidFill>
                <a:schemeClr val="bg1"/>
              </a:solidFill>
            </a:endParaRPr>
          </a:p>
        </p:txBody>
      </p:sp>
      <p:sp>
        <p:nvSpPr>
          <p:cNvPr id="21" name="Tekstvak 20">
            <a:hlinkClick r:id="rId17" action="ppaction://hlinksldjump"/>
          </p:cNvPr>
          <p:cNvSpPr txBox="1"/>
          <p:nvPr/>
        </p:nvSpPr>
        <p:spPr>
          <a:xfrm>
            <a:off x="8706407" y="1960045"/>
            <a:ext cx="2887718"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Stillere vliegtuigen</a:t>
            </a:r>
            <a:endParaRPr lang="en-GB" sz="2800" dirty="0" smtClean="0">
              <a:solidFill>
                <a:schemeClr val="bg1"/>
              </a:solidFill>
            </a:endParaRPr>
          </a:p>
        </p:txBody>
      </p:sp>
      <p:sp>
        <p:nvSpPr>
          <p:cNvPr id="22" name="Tekstvak 21">
            <a:hlinkClick r:id="rId18" action="ppaction://hlinksldjump"/>
          </p:cNvPr>
          <p:cNvSpPr txBox="1"/>
          <p:nvPr/>
        </p:nvSpPr>
        <p:spPr>
          <a:xfrm>
            <a:off x="9587532" y="384613"/>
            <a:ext cx="1983170"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Selectiviteit</a:t>
            </a:r>
            <a:endParaRPr lang="en-GB" sz="2800" dirty="0" smtClean="0">
              <a:solidFill>
                <a:schemeClr val="bg1"/>
              </a:solidFill>
            </a:endParaRPr>
          </a:p>
        </p:txBody>
      </p:sp>
      <p:sp>
        <p:nvSpPr>
          <p:cNvPr id="25" name="Tekstvak 24">
            <a:hlinkClick r:id="rId19" action="ppaction://hlinksldjump"/>
          </p:cNvPr>
          <p:cNvSpPr txBox="1"/>
          <p:nvPr/>
        </p:nvSpPr>
        <p:spPr>
          <a:xfrm>
            <a:off x="8843702" y="5085882"/>
            <a:ext cx="2744513"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Vierde-baanregel</a:t>
            </a:r>
            <a:endParaRPr lang="en-GB" sz="2800" dirty="0" smtClean="0">
              <a:solidFill>
                <a:schemeClr val="bg1"/>
              </a:solidFill>
            </a:endParaRPr>
          </a:p>
        </p:txBody>
      </p:sp>
      <p:sp>
        <p:nvSpPr>
          <p:cNvPr id="27" name="Tekstvak 26">
            <a:hlinkClick r:id="rId20" action="ppaction://hlinksldjump"/>
          </p:cNvPr>
          <p:cNvSpPr txBox="1"/>
          <p:nvPr/>
        </p:nvSpPr>
        <p:spPr>
          <a:xfrm>
            <a:off x="8734657" y="5864696"/>
            <a:ext cx="2853558"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Wonen en vliegen</a:t>
            </a:r>
            <a:endParaRPr lang="en-GB" sz="2800" dirty="0" smtClean="0">
              <a:solidFill>
                <a:schemeClr val="bg1"/>
              </a:solidFill>
            </a:endParaRPr>
          </a:p>
        </p:txBody>
      </p:sp>
      <p:graphicFrame>
        <p:nvGraphicFramePr>
          <p:cNvPr id="2" name="Diagram 1"/>
          <p:cNvGraphicFramePr/>
          <p:nvPr>
            <p:extLst>
              <p:ext uri="{D42A27DB-BD31-4B8C-83A1-F6EECF244321}">
                <p14:modId xmlns:p14="http://schemas.microsoft.com/office/powerpoint/2010/main" val="2504371368"/>
              </p:ext>
            </p:extLst>
          </p:nvPr>
        </p:nvGraphicFramePr>
        <p:xfrm>
          <a:off x="4391528" y="258489"/>
          <a:ext cx="2948160" cy="1118366"/>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sp>
        <p:nvSpPr>
          <p:cNvPr id="24" name="Tekstvak 23">
            <a:hlinkClick r:id="rId26" action="ppaction://hlinksldjump"/>
          </p:cNvPr>
          <p:cNvSpPr txBox="1"/>
          <p:nvPr/>
        </p:nvSpPr>
        <p:spPr>
          <a:xfrm>
            <a:off x="771190" y="384613"/>
            <a:ext cx="2396358"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Aldersakkoord</a:t>
            </a:r>
            <a:endParaRPr lang="en-GB" sz="2800" dirty="0" smtClean="0">
              <a:solidFill>
                <a:schemeClr val="bg1"/>
              </a:solidFill>
            </a:endParaRPr>
          </a:p>
        </p:txBody>
      </p:sp>
      <p:sp>
        <p:nvSpPr>
          <p:cNvPr id="52" name="Tekstvak 51">
            <a:hlinkClick r:id="rId27" action="ppaction://hlinksldjump"/>
          </p:cNvPr>
          <p:cNvSpPr txBox="1"/>
          <p:nvPr/>
        </p:nvSpPr>
        <p:spPr>
          <a:xfrm>
            <a:off x="4832691" y="5865961"/>
            <a:ext cx="3486856"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Schonere brandstoffen</a:t>
            </a:r>
            <a:endParaRPr lang="en-GB" sz="2800" dirty="0" smtClean="0">
              <a:solidFill>
                <a:schemeClr val="bg1"/>
              </a:solidFill>
            </a:endParaRPr>
          </a:p>
        </p:txBody>
      </p:sp>
      <p:sp>
        <p:nvSpPr>
          <p:cNvPr id="26" name="Tekstvak 25">
            <a:hlinkClick r:id="rId28" action="ppaction://hlinksldjump"/>
          </p:cNvPr>
          <p:cNvSpPr txBox="1"/>
          <p:nvPr/>
        </p:nvSpPr>
        <p:spPr>
          <a:xfrm>
            <a:off x="8706407" y="1215610"/>
            <a:ext cx="1896938"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Stikstof PAS</a:t>
            </a:r>
            <a:endParaRPr lang="en-GB" sz="2800" dirty="0" smtClean="0">
              <a:solidFill>
                <a:schemeClr val="bg1"/>
              </a:solidFill>
            </a:endParaRPr>
          </a:p>
        </p:txBody>
      </p:sp>
      <p:sp>
        <p:nvSpPr>
          <p:cNvPr id="28" name="Tekstvak 27">
            <a:hlinkClick r:id="rId29" action="ppaction://hlinksldjump"/>
          </p:cNvPr>
          <p:cNvSpPr txBox="1"/>
          <p:nvPr/>
        </p:nvSpPr>
        <p:spPr>
          <a:xfrm>
            <a:off x="137278" y="5058030"/>
            <a:ext cx="1989089"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Grondgeluid</a:t>
            </a:r>
            <a:endParaRPr lang="en-GB" sz="2800" dirty="0">
              <a:solidFill>
                <a:schemeClr val="bg1"/>
              </a:solidFill>
            </a:endParaRPr>
          </a:p>
        </p:txBody>
      </p:sp>
      <p:sp>
        <p:nvSpPr>
          <p:cNvPr id="29" name="Tekstvak 28">
            <a:hlinkClick r:id="rId30" action="ppaction://hlinksldjump"/>
          </p:cNvPr>
          <p:cNvSpPr txBox="1"/>
          <p:nvPr/>
        </p:nvSpPr>
        <p:spPr>
          <a:xfrm>
            <a:off x="4848194" y="3509921"/>
            <a:ext cx="2380855"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Luchtvaartnota</a:t>
            </a:r>
            <a:endParaRPr lang="en-GB" sz="2800" dirty="0" smtClean="0">
              <a:solidFill>
                <a:schemeClr val="bg1"/>
              </a:solidFill>
            </a:endParaRPr>
          </a:p>
        </p:txBody>
      </p:sp>
      <p:sp>
        <p:nvSpPr>
          <p:cNvPr id="4" name="Titel 3"/>
          <p:cNvSpPr>
            <a:spLocks noGrp="1"/>
          </p:cNvSpPr>
          <p:nvPr>
            <p:ph type="ctrTitle"/>
          </p:nvPr>
        </p:nvSpPr>
        <p:spPr>
          <a:xfrm>
            <a:off x="1459345" y="7283423"/>
            <a:ext cx="9144000" cy="346074"/>
          </a:xfrm>
        </p:spPr>
        <p:txBody>
          <a:bodyPr>
            <a:normAutofit/>
          </a:bodyPr>
          <a:lstStyle/>
          <a:p>
            <a:r>
              <a:rPr lang="en-GB" sz="1200" dirty="0" err="1">
                <a:latin typeface="+mn-lt"/>
                <a:ea typeface="+mn-ea"/>
                <a:cs typeface="+mn-cs"/>
              </a:rPr>
              <a:t>Thema’s</a:t>
            </a:r>
            <a:endParaRPr lang="en-GB" sz="1200" dirty="0">
              <a:latin typeface="+mn-lt"/>
              <a:ea typeface="+mn-ea"/>
              <a:cs typeface="+mn-cs"/>
            </a:endParaRPr>
          </a:p>
        </p:txBody>
      </p:sp>
      <p:sp>
        <p:nvSpPr>
          <p:cNvPr id="30" name="Tekstvak 29">
            <a:hlinkClick r:id="rId31" action="ppaction://hlinksldjump"/>
          </p:cNvPr>
          <p:cNvSpPr txBox="1"/>
          <p:nvPr/>
        </p:nvSpPr>
        <p:spPr>
          <a:xfrm>
            <a:off x="2460729" y="5058030"/>
            <a:ext cx="1796431"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Green </a:t>
            </a:r>
            <a:r>
              <a:rPr lang="nl-NL" sz="2800" dirty="0" smtClean="0">
                <a:solidFill>
                  <a:schemeClr val="bg1"/>
                </a:solidFill>
              </a:rPr>
              <a:t>Hub</a:t>
            </a:r>
            <a:endParaRPr lang="en-GB" sz="2800" dirty="0">
              <a:solidFill>
                <a:schemeClr val="bg1"/>
              </a:solidFill>
            </a:endParaRPr>
          </a:p>
        </p:txBody>
      </p:sp>
      <p:sp>
        <p:nvSpPr>
          <p:cNvPr id="31" name="Tekstvak 30">
            <a:hlinkClick r:id="rId32" action="ppaction://hlinksldjump"/>
          </p:cNvPr>
          <p:cNvSpPr txBox="1"/>
          <p:nvPr/>
        </p:nvSpPr>
        <p:spPr>
          <a:xfrm>
            <a:off x="4832691" y="2768138"/>
            <a:ext cx="970535" cy="523220"/>
          </a:xfrm>
          <a:prstGeom prst="rect">
            <a:avLst/>
          </a:prstGeom>
          <a:solidFill>
            <a:schemeClr val="tx1">
              <a:lumMod val="75000"/>
              <a:lumOff val="25000"/>
              <a:alpha val="50000"/>
            </a:schemeClr>
          </a:solidFill>
          <a:ln>
            <a:solidFill>
              <a:schemeClr val="accent5">
                <a:lumMod val="50000"/>
              </a:schemeClr>
            </a:solidFill>
          </a:ln>
          <a:effectLst>
            <a:outerShdw blurRad="50800" dist="38100" dir="2700000" algn="tl" rotWithShape="0">
              <a:prstClr val="black">
                <a:alpha val="40000"/>
              </a:prstClr>
            </a:outerShdw>
          </a:effectLst>
        </p:spPr>
        <p:txBody>
          <a:bodyPr wrap="square" rtlCol="0">
            <a:spAutoFit/>
          </a:bodyPr>
          <a:lstStyle/>
          <a:p>
            <a:r>
              <a:rPr lang="nl-NL" sz="2800" dirty="0" smtClean="0">
                <a:solidFill>
                  <a:schemeClr val="bg1"/>
                </a:solidFill>
              </a:rPr>
              <a:t>Links</a:t>
            </a:r>
            <a:endParaRPr lang="en-GB" sz="2800" dirty="0" smtClean="0">
              <a:solidFill>
                <a:schemeClr val="bg1"/>
              </a:solidFill>
            </a:endParaRPr>
          </a:p>
        </p:txBody>
      </p:sp>
    </p:spTree>
    <p:extLst>
      <p:ext uri="{BB962C8B-B14F-4D97-AF65-F5344CB8AC3E}">
        <p14:creationId xmlns:p14="http://schemas.microsoft.com/office/powerpoint/2010/main" val="1096377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3588497729"/>
              </p:ext>
            </p:extLst>
          </p:nvPr>
        </p:nvGraphicFramePr>
        <p:xfrm>
          <a:off x="704193" y="365126"/>
          <a:ext cx="4035973" cy="1411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628586" cy="4401205"/>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Het Aldersakkoord uit 2008 is een door luchtvaartsector, overheden en bewoners onderschreven pakket van maatregelen om ongebreidelde groei van Schiphol om te buigen naar een ‘ontwikkeling in balans met de omgeving’. </a:t>
            </a:r>
          </a:p>
          <a:p>
            <a:pPr marL="457200" indent="-457200">
              <a:buFont typeface="Arial" panose="020B0604020202020204" pitchFamily="34" charset="0"/>
              <a:buChar char="•"/>
            </a:pPr>
            <a:r>
              <a:rPr lang="nl-NL" sz="2800" dirty="0" smtClean="0"/>
              <a:t>Het is in 2012 en in 2015 aangepast. </a:t>
            </a:r>
          </a:p>
          <a:p>
            <a:pPr marL="457200" indent="-457200">
              <a:buFont typeface="Arial" panose="020B0604020202020204" pitchFamily="34" charset="0"/>
              <a:buChar char="•"/>
            </a:pPr>
            <a:r>
              <a:rPr lang="nl-NL" sz="2800" dirty="0" smtClean="0"/>
              <a:t>Het maximum van 500 duizend vluchten tot en met 2020 was een bewuste prikkel om gedragsverandering af te dwingen: zorgvuldig gebruik van de schaarse capaciteit. </a:t>
            </a:r>
          </a:p>
          <a:p>
            <a:pPr marL="457200" indent="-457200">
              <a:buFont typeface="Arial" panose="020B0604020202020204" pitchFamily="34" charset="0"/>
              <a:buChar char="•"/>
            </a:pPr>
            <a:r>
              <a:rPr lang="nl-NL" sz="2800" dirty="0" smtClean="0"/>
              <a:t>Binnen dat plafond kan Schiphol tot in lengte van jaren het economisch belang van Nederland dienen. </a:t>
            </a:r>
            <a:endParaRPr lang="en-GB" sz="2800" dirty="0" smtClean="0"/>
          </a:p>
        </p:txBody>
      </p:sp>
      <p:sp>
        <p:nvSpPr>
          <p:cNvPr id="8" name="Tijdelijke aanduiding voor voettekst 7"/>
          <p:cNvSpPr>
            <a:spLocks noGrp="1"/>
          </p:cNvSpPr>
          <p:nvPr>
            <p:ph type="ftr" sz="quarter" idx="11"/>
          </p:nvPr>
        </p:nvSpPr>
        <p:spPr/>
        <p:txBody>
          <a:bodyPr/>
          <a:lstStyle/>
          <a:p>
            <a:r>
              <a:rPr lang="nl-NL" dirty="0" smtClean="0"/>
              <a:t>Actuele thema's</a:t>
            </a:r>
            <a:endParaRPr lang="en-GB" dirty="0"/>
          </a:p>
        </p:txBody>
      </p:sp>
      <p:sp>
        <p:nvSpPr>
          <p:cNvPr id="9" name="Tijdelijke aanduiding voor dianummer 8"/>
          <p:cNvSpPr>
            <a:spLocks noGrp="1"/>
          </p:cNvSpPr>
          <p:nvPr>
            <p:ph type="sldNum" sz="quarter" idx="12"/>
          </p:nvPr>
        </p:nvSpPr>
        <p:spPr/>
        <p:txBody>
          <a:bodyPr/>
          <a:lstStyle/>
          <a:p>
            <a:fld id="{55852CFE-A881-4005-9AB0-39E9F8AF3E41}" type="slidenum">
              <a:rPr lang="en-GB" smtClean="0"/>
              <a:t>2</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844032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hlinkClick r:id="rId2" action="ppaction://hlinksldjump"/>
          </p:cNvPr>
          <p:cNvSpPr txBox="1"/>
          <p:nvPr/>
        </p:nvSpPr>
        <p:spPr>
          <a:xfrm>
            <a:off x="838200" y="1690688"/>
            <a:ext cx="10515600" cy="3108543"/>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Banen in zee zou een alternatief kunnen zijn voor Schiphol op de huidige locatie.  </a:t>
            </a:r>
          </a:p>
          <a:p>
            <a:pPr marL="457200" indent="-457200">
              <a:buFont typeface="Arial" panose="020B0604020202020204" pitchFamily="34" charset="0"/>
              <a:buChar char="•"/>
            </a:pPr>
            <a:r>
              <a:rPr lang="nl-NL" sz="2800" dirty="0" smtClean="0"/>
              <a:t>Voor Schiphol is de balans met de omgeving zoek en de enkele marginale verbeteringen die nog mogelijk zijn vormen geen oplossing. </a:t>
            </a:r>
          </a:p>
          <a:p>
            <a:pPr marL="457200" indent="-457200">
              <a:buFont typeface="Arial" panose="020B0604020202020204" pitchFamily="34" charset="0"/>
              <a:buChar char="•"/>
            </a:pPr>
            <a:r>
              <a:rPr lang="nl-NL" sz="2800" dirty="0" smtClean="0"/>
              <a:t>Schiphol in zee is geen oplossing voor het klimaatprobleem als het een uitbreiding van het vliegverkeer betekent.</a:t>
            </a:r>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3</a:t>
            </a:fld>
            <a:endParaRPr lang="en-GB"/>
          </a:p>
        </p:txBody>
      </p:sp>
      <p:grpSp>
        <p:nvGrpSpPr>
          <p:cNvPr id="8" name="Groep 7"/>
          <p:cNvGrpSpPr/>
          <p:nvPr/>
        </p:nvGrpSpPr>
        <p:grpSpPr>
          <a:xfrm>
            <a:off x="1067415" y="568345"/>
            <a:ext cx="2971186" cy="869391"/>
            <a:chOff x="504614" y="276391"/>
            <a:chExt cx="2630003" cy="869391"/>
          </a:xfrm>
        </p:grpSpPr>
        <p:sp>
          <p:nvSpPr>
            <p:cNvPr id="9" name="Afgeronde rechthoek 8"/>
            <p:cNvSpPr/>
            <p:nvPr/>
          </p:nvSpPr>
          <p:spPr>
            <a:xfrm>
              <a:off x="504614" y="276391"/>
              <a:ext cx="2630003" cy="869391"/>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Afgeronde rechthoek 4"/>
            <p:cNvSpPr txBox="1"/>
            <p:nvPr/>
          </p:nvSpPr>
          <p:spPr>
            <a:xfrm>
              <a:off x="547054" y="318831"/>
              <a:ext cx="2435495" cy="7845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nl-NL" sz="3600" kern="1200" dirty="0" smtClean="0"/>
                <a:t>Banen in zee</a:t>
              </a:r>
              <a:endParaRPr lang="en-GB" sz="3600" kern="1200" dirty="0"/>
            </a:p>
          </p:txBody>
        </p:sp>
      </p:gr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2511831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artisticCrisscrossEtching trans="60000" pressure="20"/>
                    </a14:imgEffect>
                  </a14:imgLayer>
                </a14:imgProps>
              </a:ext>
            </a:extLst>
          </a:blip>
          <a:srcRect/>
          <a:stretch>
            <a:fillRect l="-8000" r="-8000"/>
          </a:stretch>
        </a:blipFill>
        <a:effectLst/>
      </p:bgPr>
    </p:bg>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093480159"/>
              </p:ext>
            </p:extLst>
          </p:nvPr>
        </p:nvGraphicFramePr>
        <p:xfrm>
          <a:off x="564930" y="317940"/>
          <a:ext cx="3460531" cy="13727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4</a:t>
            </a:fld>
            <a:endParaRPr lang="en-GB"/>
          </a:p>
        </p:txBody>
      </p:sp>
      <p:sp>
        <p:nvSpPr>
          <p:cNvPr id="3" name="Tekstvak 2">
            <a:hlinkClick r:id="rId10" action="ppaction://hlinksldjump"/>
          </p:cNvPr>
          <p:cNvSpPr txBox="1"/>
          <p:nvPr/>
        </p:nvSpPr>
        <p:spPr>
          <a:xfrm>
            <a:off x="838200" y="1690688"/>
            <a:ext cx="10515600" cy="3108543"/>
          </a:xfrm>
          <a:prstGeom prst="rect">
            <a:avLst/>
          </a:prstGeom>
          <a:noFill/>
        </p:spPr>
        <p:txBody>
          <a:bodyPr wrap="square" rtlCol="0">
            <a:spAutoFit/>
          </a:bodyPr>
          <a:lstStyle/>
          <a:p>
            <a:pPr marL="457200" indent="-457200">
              <a:buFont typeface="Arial" panose="020B0604020202020204" pitchFamily="34" charset="0"/>
              <a:buChar char="•"/>
            </a:pPr>
            <a:r>
              <a:rPr lang="nl-NL" sz="2800" dirty="0"/>
              <a:t>Nu: geen BTW op vliegtickets, geen accijns op kerosine en een te lage C0</a:t>
            </a:r>
            <a:r>
              <a:rPr lang="nl-NL" sz="2000" b="1" dirty="0"/>
              <a:t>2</a:t>
            </a:r>
            <a:r>
              <a:rPr lang="nl-NL" sz="2800" dirty="0"/>
              <a:t>-heffing.</a:t>
            </a:r>
          </a:p>
          <a:p>
            <a:pPr marL="457200" indent="-457200">
              <a:buFont typeface="Arial" panose="020B0604020202020204" pitchFamily="34" charset="0"/>
              <a:buChar char="•"/>
            </a:pPr>
            <a:r>
              <a:rPr lang="nl-NL" sz="2800" dirty="0"/>
              <a:t>In rekening te brengen van de externe kosten (de vervuiler betaalt) is gewenst</a:t>
            </a:r>
            <a:r>
              <a:rPr lang="nl-NL" sz="2800" dirty="0" smtClean="0"/>
              <a:t>.</a:t>
            </a:r>
          </a:p>
          <a:p>
            <a:pPr marL="457200" indent="-457200">
              <a:buFont typeface="Arial" panose="020B0604020202020204" pitchFamily="34" charset="0"/>
              <a:buChar char="•"/>
            </a:pPr>
            <a:r>
              <a:rPr lang="nl-NL" sz="2800" dirty="0" smtClean="0"/>
              <a:t>Grotendeels Europees beleidsterrein: de Nederlandse regering moet druk op Brussel uitoefenen voor een gezamenlijke aanpak.</a:t>
            </a:r>
          </a:p>
          <a:p>
            <a:pPr marL="457200" indent="-457200">
              <a:buFont typeface="Arial" panose="020B0604020202020204" pitchFamily="34" charset="0"/>
              <a:buChar char="•"/>
            </a:pPr>
            <a:r>
              <a:rPr lang="nl-NL" sz="2800" dirty="0" smtClean="0"/>
              <a:t>Nederland kan voorloper zijn.</a:t>
            </a:r>
            <a:endParaRPr lang="nl-NL" sz="2800" dirty="0"/>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0577157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280182387"/>
              </p:ext>
            </p:extLst>
          </p:nvPr>
        </p:nvGraphicFramePr>
        <p:xfrm>
          <a:off x="449320" y="-181411"/>
          <a:ext cx="3870432" cy="2283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4401205"/>
          </a:xfrm>
          <a:prstGeom prst="rect">
            <a:avLst/>
          </a:prstGeom>
          <a:noFill/>
        </p:spPr>
        <p:txBody>
          <a:bodyPr wrap="square" rtlCol="0">
            <a:spAutoFit/>
          </a:bodyPr>
          <a:lstStyle/>
          <a:p>
            <a:pPr marL="285750" indent="-285750">
              <a:buFont typeface="Arial" panose="020B0604020202020204" pitchFamily="34" charset="0"/>
              <a:buChar char="•"/>
            </a:pPr>
            <a:r>
              <a:rPr lang="nl-NL" sz="2800" dirty="0"/>
              <a:t>De strategie die Schiphol volgt is gebaseerd op transferpassagiers en is er daarom een van onbeperkte, maar laagwaardige </a:t>
            </a:r>
            <a:r>
              <a:rPr lang="nl-NL" sz="2800" dirty="0" smtClean="0"/>
              <a:t>groei. Verdere groei is onnodig voor de economische betekenis van Schiphol</a:t>
            </a:r>
            <a:r>
              <a:rPr lang="nl-NL" sz="2800" dirty="0"/>
              <a:t>. </a:t>
            </a:r>
            <a:endParaRPr lang="nl-NL" sz="2800" dirty="0" smtClean="0"/>
          </a:p>
          <a:p>
            <a:pPr marL="285750" indent="-285750">
              <a:buFont typeface="Arial" panose="020B0604020202020204" pitchFamily="34" charset="0"/>
              <a:buChar char="•"/>
            </a:pPr>
            <a:r>
              <a:rPr lang="nl-NL" sz="2800" dirty="0" smtClean="0"/>
              <a:t>Kwaliteit levert meer op dan kwantiteit.</a:t>
            </a:r>
          </a:p>
          <a:p>
            <a:pPr marL="285750" indent="-285750">
              <a:buFont typeface="Arial" panose="020B0604020202020204" pitchFamily="34" charset="0"/>
              <a:buChar char="•"/>
            </a:pPr>
            <a:r>
              <a:rPr lang="nl-NL" sz="2800" dirty="0" smtClean="0"/>
              <a:t>Een </a:t>
            </a:r>
            <a:r>
              <a:rPr lang="nl-NL" sz="2800" dirty="0"/>
              <a:t>optimale omvang van het netwerk </a:t>
            </a:r>
            <a:r>
              <a:rPr lang="nl-NL" sz="2800" dirty="0" smtClean="0"/>
              <a:t>kan meer betekenis hebben dan een </a:t>
            </a:r>
            <a:r>
              <a:rPr lang="nl-NL" sz="2800" dirty="0"/>
              <a:t>maximale omvang. </a:t>
            </a:r>
            <a:endParaRPr lang="nl-NL" sz="2800" dirty="0" smtClean="0"/>
          </a:p>
          <a:p>
            <a:pPr marL="285750" indent="-285750">
              <a:buFont typeface="Arial" panose="020B0604020202020204" pitchFamily="34" charset="0"/>
              <a:buChar char="•"/>
            </a:pPr>
            <a:r>
              <a:rPr lang="nl-NL" sz="2800" dirty="0" smtClean="0"/>
              <a:t>Internationale </a:t>
            </a:r>
            <a:r>
              <a:rPr lang="nl-NL" sz="2800" dirty="0"/>
              <a:t>connectiviteit is </a:t>
            </a:r>
            <a:r>
              <a:rPr lang="nl-NL" sz="2800" dirty="0" smtClean="0"/>
              <a:t>maar één </a:t>
            </a:r>
            <a:r>
              <a:rPr lang="nl-NL" sz="2800" dirty="0"/>
              <a:t>van de vestigingsfactoren in een ontwikkelde economie maar niet de </a:t>
            </a:r>
            <a:r>
              <a:rPr lang="nl-NL" sz="2800" dirty="0" smtClean="0"/>
              <a:t>bepalende; zie België, </a:t>
            </a:r>
            <a:r>
              <a:rPr lang="nl-NL" sz="2800" dirty="0"/>
              <a:t>Zwitserland en </a:t>
            </a:r>
            <a:r>
              <a:rPr lang="nl-NL" sz="2800" dirty="0" smtClean="0"/>
              <a:t>Denemarken, waar het netwerk is gekrompen.</a:t>
            </a:r>
          </a:p>
          <a:p>
            <a:pPr marL="285750" indent="-285750">
              <a:buFont typeface="Arial" panose="020B0604020202020204" pitchFamily="34" charset="0"/>
              <a:buChar char="•"/>
            </a:pPr>
            <a:r>
              <a:rPr lang="nl-NL" sz="2800" dirty="0" smtClean="0">
                <a:latin typeface="Calibri" panose="020F0502020204030204" pitchFamily="34" charset="0"/>
                <a:ea typeface="Calibri" panose="020F0502020204030204" pitchFamily="34" charset="0"/>
                <a:cs typeface="Times New Roman" panose="02020603050405020304" pitchFamily="18" charset="0"/>
              </a:rPr>
              <a:t>Een prettig </a:t>
            </a:r>
            <a:r>
              <a:rPr lang="nl-NL" sz="2800" dirty="0">
                <a:latin typeface="Calibri" panose="020F0502020204030204" pitchFamily="34" charset="0"/>
                <a:ea typeface="Calibri" panose="020F0502020204030204" pitchFamily="34" charset="0"/>
                <a:cs typeface="Times New Roman" panose="02020603050405020304" pitchFamily="18" charset="0"/>
              </a:rPr>
              <a:t>leefklimaat </a:t>
            </a:r>
            <a:r>
              <a:rPr lang="nl-NL" sz="2800" dirty="0" smtClean="0">
                <a:latin typeface="Calibri" panose="020F0502020204030204" pitchFamily="34" charset="0"/>
                <a:ea typeface="Calibri" panose="020F0502020204030204" pitchFamily="34" charset="0"/>
                <a:cs typeface="Times New Roman" panose="02020603050405020304" pitchFamily="18" charset="0"/>
              </a:rPr>
              <a:t>is </a:t>
            </a:r>
            <a:r>
              <a:rPr lang="nl-NL" sz="2800" dirty="0">
                <a:latin typeface="Calibri" panose="020F0502020204030204" pitchFamily="34" charset="0"/>
                <a:ea typeface="Calibri" panose="020F0502020204030204" pitchFamily="34" charset="0"/>
                <a:cs typeface="Times New Roman" panose="02020603050405020304" pitchFamily="18" charset="0"/>
              </a:rPr>
              <a:t>ook een vestigingsfactor </a:t>
            </a:r>
            <a:r>
              <a:rPr lang="nl-NL" sz="2800" dirty="0" smtClean="0">
                <a:latin typeface="Calibri" panose="020F0502020204030204" pitchFamily="34" charset="0"/>
                <a:ea typeface="Calibri" panose="020F0502020204030204" pitchFamily="34" charset="0"/>
                <a:cs typeface="Times New Roman" panose="02020603050405020304" pitchFamily="18" charset="0"/>
              </a:rPr>
              <a:t>voor </a:t>
            </a:r>
            <a:r>
              <a:rPr lang="nl-NL" sz="2800" dirty="0">
                <a:latin typeface="Calibri" panose="020F0502020204030204" pitchFamily="34" charset="0"/>
                <a:ea typeface="Calibri" panose="020F0502020204030204" pitchFamily="34" charset="0"/>
                <a:cs typeface="Times New Roman" panose="02020603050405020304" pitchFamily="18" charset="0"/>
              </a:rPr>
              <a:t>bedrijven.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5</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2196234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2670371193"/>
              </p:ext>
            </p:extLst>
          </p:nvPr>
        </p:nvGraphicFramePr>
        <p:xfrm>
          <a:off x="1051033" y="576808"/>
          <a:ext cx="4860000" cy="90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3539430"/>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Elektrische vliegtuigen, die vrijwel geen uitstoot zouden hebben en veel minder geluid opleveren, kunnen een uitkomst zijn. </a:t>
            </a:r>
          </a:p>
          <a:p>
            <a:pPr marL="457200" indent="-457200">
              <a:buFont typeface="Arial" panose="020B0604020202020204" pitchFamily="34" charset="0"/>
              <a:buChar char="•"/>
            </a:pPr>
            <a:r>
              <a:rPr lang="nl-NL" sz="2800" dirty="0" smtClean="0"/>
              <a:t>De kans dat er over pakweg tien jaar een passagiersvliegtuig bestaat met honderd stoelen, dat geheel op accu’s vliegt, is volgens deskundigen nul.</a:t>
            </a:r>
          </a:p>
          <a:p>
            <a:pPr marL="457200" indent="-457200">
              <a:buFont typeface="Arial" panose="020B0604020202020204" pitchFamily="34" charset="0"/>
              <a:buChar char="•"/>
            </a:pPr>
            <a:r>
              <a:rPr lang="nl-NL" sz="2800" dirty="0" smtClean="0"/>
              <a:t>Bij kerosine wordt het vliegtuig steeds lichter: efficiënt; </a:t>
            </a:r>
            <a:br>
              <a:rPr lang="nl-NL" sz="2800" dirty="0" smtClean="0"/>
            </a:br>
            <a:r>
              <a:rPr lang="nl-NL" sz="2800" dirty="0" smtClean="0"/>
              <a:t>een elektrisch vliegtuig is bij aankomst even zwaar als bij het vertrek</a:t>
            </a:r>
            <a:r>
              <a:rPr lang="nl-NL" sz="2800" dirty="0" smtClean="0"/>
              <a:t>.</a:t>
            </a:r>
            <a:endParaRPr lang="nl-NL"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6</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768651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580858128"/>
              </p:ext>
            </p:extLst>
          </p:nvPr>
        </p:nvGraphicFramePr>
        <p:xfrm>
          <a:off x="817179" y="436927"/>
          <a:ext cx="5741275" cy="1116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4401205"/>
          </a:xfrm>
          <a:prstGeom prst="rect">
            <a:avLst/>
          </a:prstGeom>
          <a:noFill/>
        </p:spPr>
        <p:txBody>
          <a:bodyPr wrap="square" rtlCol="0">
            <a:spAutoFit/>
          </a:bodyPr>
          <a:lstStyle/>
          <a:p>
            <a:pPr marL="457200" indent="-457200">
              <a:buFont typeface="Arial" panose="020B0604020202020204" pitchFamily="34" charset="0"/>
              <a:buChar char="•"/>
            </a:pPr>
            <a:r>
              <a:rPr lang="nl-NL" sz="2800" dirty="0"/>
              <a:t>De WHO heeft </a:t>
            </a:r>
            <a:r>
              <a:rPr lang="nl-NL" sz="2800" dirty="0" smtClean="0"/>
              <a:t>in 2018 de </a:t>
            </a:r>
            <a:r>
              <a:rPr lang="nl-NL" sz="2800" dirty="0"/>
              <a:t>aanbeveling voor de bescherming tegen geluidshinder verscherpt omdat de negatieve gezondheidsgevolgen groter zijn dan eerder gedacht.</a:t>
            </a:r>
          </a:p>
          <a:p>
            <a:pPr marL="457200" indent="-457200">
              <a:buFont typeface="Arial" panose="020B0604020202020204" pitchFamily="34" charset="0"/>
              <a:buChar char="•"/>
            </a:pPr>
            <a:r>
              <a:rPr lang="nl-NL" sz="2800" dirty="0"/>
              <a:t>Vlieghinder weegt zwaar voor de overlast en gezondheid en adviseert daarom strengere normen te hanteren dan voor andere bronnen: te weten 45 </a:t>
            </a:r>
            <a:r>
              <a:rPr lang="nl-NL" sz="2800" dirty="0" smtClean="0"/>
              <a:t>dB(A) overdag en 40 dB(A) ‘s nachts. </a:t>
            </a:r>
            <a:endParaRPr lang="nl-NL" sz="2800" dirty="0"/>
          </a:p>
          <a:p>
            <a:pPr marL="457200" indent="-457200">
              <a:buFont typeface="Arial" panose="020B0604020202020204" pitchFamily="34" charset="0"/>
              <a:buChar char="•"/>
            </a:pPr>
            <a:r>
              <a:rPr lang="nl-NL" sz="2800" dirty="0"/>
              <a:t>Vrijwel geen plek rond de luchthaven haalt die norm.</a:t>
            </a:r>
          </a:p>
          <a:p>
            <a:pPr marL="457200" indent="-457200">
              <a:buFont typeface="Arial" panose="020B0604020202020204" pitchFamily="34" charset="0"/>
              <a:buChar char="•"/>
            </a:pPr>
            <a:r>
              <a:rPr lang="nl-NL" sz="2800" dirty="0"/>
              <a:t>Geluidwinst met stillere vliegtuigen mag niet weer deels omgezet worden in groei van het vliegverkeer</a:t>
            </a:r>
            <a:r>
              <a:rPr lang="nl-NL" sz="2800" dirty="0" smtClean="0"/>
              <a:t>.</a:t>
            </a:r>
          </a:p>
          <a:p>
            <a:pPr marL="457200" indent="-457200">
              <a:buFont typeface="Arial" panose="020B0604020202020204" pitchFamily="34" charset="0"/>
              <a:buChar char="•"/>
            </a:pPr>
            <a:r>
              <a:rPr lang="nl-NL" sz="2800" dirty="0" smtClean="0"/>
              <a:t>De </a:t>
            </a:r>
            <a:r>
              <a:rPr lang="nl-NL" sz="2800" dirty="0" smtClean="0"/>
              <a:t>WHO heeft geen aandacht voor grondgeluid (dB(C))</a:t>
            </a:r>
            <a:endParaRPr lang="en-GB" sz="2800" dirty="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7</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1341335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22055525"/>
              </p:ext>
            </p:extLst>
          </p:nvPr>
        </p:nvGraphicFramePr>
        <p:xfrm>
          <a:off x="555105" y="214440"/>
          <a:ext cx="3743626" cy="1603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3970318"/>
          </a:xfrm>
          <a:prstGeom prst="rect">
            <a:avLst/>
          </a:prstGeom>
          <a:noFill/>
        </p:spPr>
        <p:txBody>
          <a:bodyPr wrap="square" rtlCol="0">
            <a:spAutoFit/>
          </a:bodyPr>
          <a:lstStyle/>
          <a:p>
            <a:pPr marL="457200" indent="-457200">
              <a:buFont typeface="Arial" panose="020B0604020202020204" pitchFamily="34" charset="0"/>
              <a:buChar char="•"/>
            </a:pPr>
            <a:r>
              <a:rPr lang="nl-NL" sz="2800" dirty="0"/>
              <a:t>Grondgeluid is het geluid dat vliegtuigen maken op het moment dat ze nog niet vliegen, met name tijdens starts en </a:t>
            </a:r>
            <a:r>
              <a:rPr lang="nl-NL" sz="2800" dirty="0" smtClean="0"/>
              <a:t>landingen.</a:t>
            </a:r>
          </a:p>
          <a:p>
            <a:pPr marL="457200" indent="-457200">
              <a:buFont typeface="Arial" panose="020B0604020202020204" pitchFamily="34" charset="0"/>
              <a:buChar char="•"/>
            </a:pPr>
            <a:r>
              <a:rPr lang="nl-NL" sz="2800" dirty="0" smtClean="0"/>
              <a:t>Kenmerkend is </a:t>
            </a:r>
            <a:r>
              <a:rPr lang="nl-NL" sz="2800" dirty="0"/>
              <a:t>het bulderende laagfrequente karakter dat tot </a:t>
            </a:r>
            <a:r>
              <a:rPr lang="nl-NL" sz="2800" dirty="0" smtClean="0"/>
              <a:t>op </a:t>
            </a:r>
            <a:r>
              <a:rPr lang="nl-NL" sz="2800" dirty="0" smtClean="0"/>
              <a:t>vele kilometers afstand </a:t>
            </a:r>
            <a:r>
              <a:rPr lang="nl-NL" sz="2800" dirty="0"/>
              <a:t>te </a:t>
            </a:r>
            <a:r>
              <a:rPr lang="nl-NL" sz="2800" dirty="0" smtClean="0"/>
              <a:t>horen en ook te voelen is.</a:t>
            </a:r>
          </a:p>
          <a:p>
            <a:pPr marL="457200" indent="-457200">
              <a:buFont typeface="Arial" panose="020B0604020202020204" pitchFamily="34" charset="0"/>
              <a:buChar char="•"/>
            </a:pPr>
            <a:r>
              <a:rPr lang="nl-NL" sz="2800" dirty="0" smtClean="0"/>
              <a:t>Ribbels </a:t>
            </a:r>
            <a:r>
              <a:rPr lang="nl-NL" sz="2800" dirty="0"/>
              <a:t>in het landschap </a:t>
            </a:r>
            <a:r>
              <a:rPr lang="nl-NL" sz="2800" dirty="0" smtClean="0"/>
              <a:t>(bij Hoofddorp) zouden </a:t>
            </a:r>
            <a:r>
              <a:rPr lang="nl-NL" sz="2800" dirty="0"/>
              <a:t>de geluidshinder </a:t>
            </a:r>
            <a:r>
              <a:rPr lang="nl-NL" sz="2800" dirty="0" smtClean="0"/>
              <a:t>fors </a:t>
            </a:r>
            <a:r>
              <a:rPr lang="nl-NL" sz="2800" dirty="0"/>
              <a:t>moeten beperken. </a:t>
            </a:r>
            <a:r>
              <a:rPr lang="nl-NL" sz="2800" dirty="0" smtClean="0"/>
              <a:t>Het effect is minder dan verwacht.</a:t>
            </a:r>
            <a:endParaRPr lang="nl-NL" sz="2800" dirty="0" smtClean="0"/>
          </a:p>
          <a:p>
            <a:pPr marL="457200" indent="-457200">
              <a:buFont typeface="Arial" panose="020B0604020202020204" pitchFamily="34" charset="0"/>
              <a:buChar char="•"/>
            </a:pPr>
            <a:r>
              <a:rPr lang="nl-NL" sz="2800" dirty="0" smtClean="0"/>
              <a:t>De inrichting van de omgeving heeft wel </a:t>
            </a:r>
            <a:r>
              <a:rPr lang="nl-NL" sz="2800" dirty="0" smtClean="0"/>
              <a:t>invloed</a:t>
            </a:r>
            <a:r>
              <a:rPr lang="nl-NL" sz="2800" dirty="0" smtClean="0"/>
              <a:t>; een laag van een halve meter bosgrond werkt het beste.</a:t>
            </a:r>
            <a:endParaRPr lang="nl-NL" sz="2800" dirty="0" smtClean="0"/>
          </a:p>
          <a:p>
            <a:pPr marL="457200" indent="-457200">
              <a:buFont typeface="Arial" panose="020B0604020202020204" pitchFamily="34" charset="0"/>
              <a:buChar char="•"/>
            </a:pPr>
            <a:r>
              <a:rPr lang="nl-NL" sz="2800" dirty="0" smtClean="0"/>
              <a:t>Grondgeluid wordt als beleidsfactor genegeerd.</a:t>
            </a:r>
            <a:endParaRPr lang="nl-NL"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8</a:t>
            </a:fld>
            <a:endParaRPr lang="en-GB"/>
          </a:p>
        </p:txBody>
      </p:sp>
      <p:sp>
        <p:nvSpPr>
          <p:cNvPr id="8" name="Tekstvak 7">
            <a:hlinkClick r:id="rId8" action="ppaction://hlinksldjump"/>
          </p:cNvPr>
          <p:cNvSpPr txBox="1"/>
          <p:nvPr/>
        </p:nvSpPr>
        <p:spPr>
          <a:xfrm>
            <a:off x="8445107" y="5456926"/>
            <a:ext cx="3074186" cy="523220"/>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nl-NL" sz="2800" dirty="0" smtClean="0"/>
              <a:t>Klik voor afbeelding</a:t>
            </a:r>
            <a:endParaRPr lang="nl-NL" sz="2800" dirty="0"/>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2576457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775500392"/>
              </p:ext>
            </p:extLst>
          </p:nvPr>
        </p:nvGraphicFramePr>
        <p:xfrm>
          <a:off x="555105" y="214440"/>
          <a:ext cx="3743626" cy="1603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9</a:t>
            </a:fld>
            <a:endParaRPr lang="en-GB"/>
          </a:p>
        </p:txBody>
      </p:sp>
      <p:pic>
        <p:nvPicPr>
          <p:cNvPr id="2" name="Afbeelding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98731" y="1616042"/>
            <a:ext cx="6657554" cy="4527137"/>
          </a:xfrm>
          <a:prstGeom prst="rect">
            <a:avLst/>
          </a:prstGeom>
        </p:spPr>
      </p:pic>
      <p:sp>
        <p:nvSpPr>
          <p:cNvPr id="3" name="Tekstvak 2"/>
          <p:cNvSpPr txBox="1"/>
          <p:nvPr/>
        </p:nvSpPr>
        <p:spPr>
          <a:xfrm>
            <a:off x="555105" y="2099388"/>
            <a:ext cx="3401075" cy="2246769"/>
          </a:xfrm>
          <a:prstGeom prst="rect">
            <a:avLst/>
          </a:prstGeom>
          <a:noFill/>
        </p:spPr>
        <p:txBody>
          <a:bodyPr wrap="square" rtlCol="0">
            <a:spAutoFit/>
          </a:bodyPr>
          <a:lstStyle/>
          <a:p>
            <a:r>
              <a:rPr lang="nl-NL" sz="2800" dirty="0" smtClean="0"/>
              <a:t>Het geluid is het sterkst in een hoek van 45 graden achter het startende vliegtuig.</a:t>
            </a:r>
            <a:endParaRPr lang="nl-NL" sz="2800" dirty="0"/>
          </a:p>
        </p:txBody>
      </p:sp>
      <p:sp>
        <p:nvSpPr>
          <p:cNvPr id="8" name="Tekstvak 7">
            <a:hlinkClick r:id="rId8" action="ppaction://hlinksldjump"/>
          </p:cNvPr>
          <p:cNvSpPr txBox="1"/>
          <p:nvPr/>
        </p:nvSpPr>
        <p:spPr>
          <a:xfrm>
            <a:off x="2970416" y="5619959"/>
            <a:ext cx="985764" cy="523220"/>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nl-NL" sz="2800" dirty="0" smtClean="0"/>
              <a:t>terug</a:t>
            </a:r>
            <a:endParaRPr lang="nl-NL" sz="2800" dirty="0"/>
          </a:p>
        </p:txBody>
      </p:sp>
      <p:sp>
        <p:nvSpPr>
          <p:cNvPr id="9" name="Tijdelijke aanduiding voor datum 8"/>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222288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hlinkClick r:id="rId2" action="ppaction://hlinksldjump"/>
          </p:cNvPr>
          <p:cNvGraphicFramePr/>
          <p:nvPr>
            <p:extLst>
              <p:ext uri="{D42A27DB-BD31-4B8C-83A1-F6EECF244321}">
                <p14:modId xmlns:p14="http://schemas.microsoft.com/office/powerpoint/2010/main" val="1747210374"/>
              </p:ext>
            </p:extLst>
          </p:nvPr>
        </p:nvGraphicFramePr>
        <p:xfrm>
          <a:off x="555105" y="214440"/>
          <a:ext cx="3743626" cy="1603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10</a:t>
            </a:fld>
            <a:endParaRPr lang="en-GB"/>
          </a:p>
        </p:txBody>
      </p:sp>
      <p:sp>
        <p:nvSpPr>
          <p:cNvPr id="3" name="Rechthoek 2">
            <a:hlinkClick r:id="rId8" action="ppaction://hlinksldjump"/>
          </p:cNvPr>
          <p:cNvSpPr/>
          <p:nvPr/>
        </p:nvSpPr>
        <p:spPr>
          <a:xfrm>
            <a:off x="838200" y="1818290"/>
            <a:ext cx="10750420" cy="4308872"/>
          </a:xfrm>
          <a:prstGeom prst="rect">
            <a:avLst/>
          </a:prstGeom>
        </p:spPr>
        <p:txBody>
          <a:bodyPr wrap="square">
            <a:spAutoFit/>
          </a:bodyPr>
          <a:lstStyle/>
          <a:p>
            <a:pPr marL="285750" indent="-285750">
              <a:buFont typeface="Arial" panose="020B0604020202020204" pitchFamily="34" charset="0"/>
              <a:buChar char="•"/>
            </a:pPr>
            <a:r>
              <a:rPr lang="nl-NL" sz="3200" dirty="0" smtClean="0"/>
              <a:t>Overlast </a:t>
            </a:r>
            <a:r>
              <a:rPr lang="nl-NL" sz="3200" dirty="0"/>
              <a:t>van </a:t>
            </a:r>
            <a:r>
              <a:rPr lang="nl-NL" sz="3200" dirty="0" smtClean="0"/>
              <a:t>starts vanaf </a:t>
            </a:r>
            <a:r>
              <a:rPr lang="nl-NL" sz="3200" dirty="0"/>
              <a:t>de Zwanenburgbaan </a:t>
            </a:r>
            <a:r>
              <a:rPr lang="nl-NL" sz="3200" dirty="0" smtClean="0"/>
              <a:t>is enorm voor Lijnden en Amsterdam-West.</a:t>
            </a:r>
          </a:p>
          <a:p>
            <a:pPr marL="285750" indent="-285750">
              <a:buFont typeface="Arial" panose="020B0604020202020204" pitchFamily="34" charset="0"/>
              <a:buChar char="•"/>
            </a:pPr>
            <a:r>
              <a:rPr lang="nl-NL" sz="3200" dirty="0" smtClean="0"/>
              <a:t>Op 500 voet (150 meter) hoogte draaien vliegtuigen naar rechts </a:t>
            </a:r>
            <a:r>
              <a:rPr lang="nl-NL" sz="3200" dirty="0"/>
              <a:t>om </a:t>
            </a:r>
            <a:r>
              <a:rPr lang="nl-NL" sz="3200" dirty="0" smtClean="0"/>
              <a:t>conflicten </a:t>
            </a:r>
            <a:r>
              <a:rPr lang="nl-NL" sz="3200" dirty="0"/>
              <a:t>met </a:t>
            </a:r>
            <a:r>
              <a:rPr lang="nl-NL" sz="3200" dirty="0" smtClean="0"/>
              <a:t>de </a:t>
            </a:r>
            <a:r>
              <a:rPr lang="nl-NL" sz="3200" dirty="0"/>
              <a:t>Polderbaan te voorkomen.</a:t>
            </a:r>
            <a:endParaRPr lang="nl-NL" sz="3200" dirty="0" smtClean="0"/>
          </a:p>
          <a:p>
            <a:pPr marL="285750" indent="-285750">
              <a:buFont typeface="Arial" panose="020B0604020202020204" pitchFamily="34" charset="0"/>
              <a:buChar char="•"/>
            </a:pPr>
            <a:r>
              <a:rPr lang="nl-NL" sz="3200" dirty="0" smtClean="0"/>
              <a:t>Iets langer rechtdoor </a:t>
            </a:r>
            <a:r>
              <a:rPr lang="nl-NL" sz="3200" dirty="0"/>
              <a:t>vliegen en daarna pas afdraaien </a:t>
            </a:r>
            <a:r>
              <a:rPr lang="nl-NL" sz="3200" dirty="0" smtClean="0"/>
              <a:t>zou de overlast enorm verminderen.</a:t>
            </a:r>
          </a:p>
          <a:p>
            <a:pPr marL="285750" indent="-285750">
              <a:buFont typeface="Arial" panose="020B0604020202020204" pitchFamily="34" charset="0"/>
              <a:buChar char="•"/>
            </a:pPr>
            <a:r>
              <a:rPr lang="nl-NL" sz="3200" dirty="0" smtClean="0"/>
              <a:t>De LVNL vindt dat de huidige route in goed overleg tot stand is gekomen.</a:t>
            </a:r>
          </a:p>
          <a:p>
            <a:pPr marL="285750" indent="-285750">
              <a:buFont typeface="Arial" panose="020B0604020202020204" pitchFamily="34" charset="0"/>
              <a:buChar char="•"/>
            </a:pPr>
            <a:endParaRPr lang="nl-NL" dirty="0"/>
          </a:p>
        </p:txBody>
      </p:sp>
      <p:sp>
        <p:nvSpPr>
          <p:cNvPr id="2" name="Tekstvak 1">
            <a:hlinkClick r:id="rId2" action="ppaction://hlinksldjump"/>
          </p:cNvPr>
          <p:cNvSpPr txBox="1"/>
          <p:nvPr/>
        </p:nvSpPr>
        <p:spPr>
          <a:xfrm>
            <a:off x="8445107" y="5456926"/>
            <a:ext cx="3074186" cy="523220"/>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nl-NL" sz="2800" dirty="0" smtClean="0"/>
              <a:t>Klik voor afbeelding</a:t>
            </a:r>
            <a:endParaRPr lang="nl-NL" sz="2800" dirty="0"/>
          </a:p>
        </p:txBody>
      </p:sp>
      <p:sp>
        <p:nvSpPr>
          <p:cNvPr id="8" name="Tijdelijke aanduiding voor datum 7"/>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4154773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829630971"/>
              </p:ext>
            </p:extLst>
          </p:nvPr>
        </p:nvGraphicFramePr>
        <p:xfrm>
          <a:off x="555105" y="214440"/>
          <a:ext cx="3743626" cy="1603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11</a:t>
            </a:fld>
            <a:endParaRPr lang="en-GB"/>
          </a:p>
        </p:txBody>
      </p:sp>
      <p:sp>
        <p:nvSpPr>
          <p:cNvPr id="3" name="Rechthoek 2">
            <a:hlinkClick r:id="rId7" action="ppaction://hlinksldjump"/>
          </p:cNvPr>
          <p:cNvSpPr/>
          <p:nvPr/>
        </p:nvSpPr>
        <p:spPr>
          <a:xfrm>
            <a:off x="838200" y="1818290"/>
            <a:ext cx="10750420" cy="861774"/>
          </a:xfrm>
          <a:prstGeom prst="rect">
            <a:avLst/>
          </a:prstGeom>
        </p:spPr>
        <p:txBody>
          <a:bodyPr wrap="square">
            <a:spAutoFit/>
          </a:bodyPr>
          <a:lstStyle/>
          <a:p>
            <a:endParaRPr lang="nl-NL" sz="3200" dirty="0" smtClean="0"/>
          </a:p>
          <a:p>
            <a:pPr marL="285750" indent="-285750">
              <a:buFont typeface="Arial" panose="020B0604020202020204" pitchFamily="34" charset="0"/>
              <a:buChar char="•"/>
            </a:pPr>
            <a:endParaRPr lang="nl-NL" dirty="0"/>
          </a:p>
        </p:txBody>
      </p:sp>
      <p:pic>
        <p:nvPicPr>
          <p:cNvPr id="13" name="Afbeelding 12">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03383">
            <a:off x="4531407" y="551536"/>
            <a:ext cx="6234150" cy="5526593"/>
          </a:xfrm>
          <a:prstGeom prst="rect">
            <a:avLst/>
          </a:prstGeom>
        </p:spPr>
      </p:pic>
      <p:sp>
        <p:nvSpPr>
          <p:cNvPr id="2" name="Tekstvak 1"/>
          <p:cNvSpPr txBox="1"/>
          <p:nvPr/>
        </p:nvSpPr>
        <p:spPr>
          <a:xfrm>
            <a:off x="838199" y="2151529"/>
            <a:ext cx="3200401" cy="3539430"/>
          </a:xfrm>
          <a:prstGeom prst="rect">
            <a:avLst/>
          </a:prstGeom>
          <a:noFill/>
        </p:spPr>
        <p:txBody>
          <a:bodyPr wrap="square" rtlCol="0">
            <a:spAutoFit/>
          </a:bodyPr>
          <a:lstStyle/>
          <a:p>
            <a:r>
              <a:rPr lang="nl-NL" sz="2800" dirty="0" smtClean="0"/>
              <a:t>Vast draaipunt op 1,5 kilometer van het eind van de Zwanenburgbaan, in plaats van de waaier aan tracks. </a:t>
            </a:r>
          </a:p>
          <a:p>
            <a:r>
              <a:rPr lang="nl-NL" sz="2800" dirty="0" smtClean="0"/>
              <a:t>Dit ontlast Lijnden en Amsterdam-West</a:t>
            </a:r>
            <a:endParaRPr lang="nl-NL" sz="2800" dirty="0"/>
          </a:p>
        </p:txBody>
      </p:sp>
      <p:sp>
        <p:nvSpPr>
          <p:cNvPr id="9" name="Tekstvak 8">
            <a:hlinkClick r:id="rId8" action="ppaction://hlinksldjump"/>
          </p:cNvPr>
          <p:cNvSpPr txBox="1"/>
          <p:nvPr/>
        </p:nvSpPr>
        <p:spPr>
          <a:xfrm>
            <a:off x="10765482" y="5564397"/>
            <a:ext cx="985764" cy="523220"/>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nl-NL" sz="2800" dirty="0" smtClean="0"/>
              <a:t>terug</a:t>
            </a:r>
            <a:endParaRPr lang="nl-NL" sz="2800" dirty="0"/>
          </a:p>
        </p:txBody>
      </p:sp>
      <p:sp>
        <p:nvSpPr>
          <p:cNvPr id="8" name="Tijdelijke aanduiding voor datum 7"/>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560142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764354846"/>
              </p:ext>
            </p:extLst>
          </p:nvPr>
        </p:nvGraphicFramePr>
        <p:xfrm>
          <a:off x="838200" y="365125"/>
          <a:ext cx="6119647" cy="1432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2677656"/>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Vervanging van Europese vluchten door internationale hogesnelheidstreinen biedt de mogelijkheid om het aantal vluchten te verminderen.</a:t>
            </a:r>
          </a:p>
          <a:p>
            <a:pPr marL="457200" indent="-457200">
              <a:buFont typeface="Arial" panose="020B0604020202020204" pitchFamily="34" charset="0"/>
              <a:buChar char="•"/>
            </a:pPr>
            <a:r>
              <a:rPr lang="nl-NL" sz="2800" dirty="0" smtClean="0"/>
              <a:t>Concurrerende ticketprijzen: vliegen duurder maken en treinen goedkoper.</a:t>
            </a:r>
          </a:p>
          <a:p>
            <a:pPr marL="457200" indent="-457200">
              <a:buFont typeface="Arial" panose="020B0604020202020204" pitchFamily="34" charset="0"/>
              <a:buChar char="•"/>
            </a:pPr>
            <a:r>
              <a:rPr lang="nl-NL" sz="2800" dirty="0" smtClean="0"/>
              <a:t>Ontmoedigen van vliegen over korte afstanden.</a:t>
            </a:r>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12</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4268383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65154668"/>
              </p:ext>
            </p:extLst>
          </p:nvPr>
        </p:nvGraphicFramePr>
        <p:xfrm>
          <a:off x="838200" y="365125"/>
          <a:ext cx="3965028" cy="18210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4401205"/>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De vliegtuigindustrie onderzoekt zuinigere motoren en alternatieve brandstoffen. </a:t>
            </a:r>
          </a:p>
          <a:p>
            <a:pPr marL="457200" indent="-457200">
              <a:buFont typeface="Arial" panose="020B0604020202020204" pitchFamily="34" charset="0"/>
              <a:buChar char="•"/>
            </a:pPr>
            <a:r>
              <a:rPr lang="nl-NL" sz="2800" dirty="0" smtClean="0"/>
              <a:t>Maar een grootschalige revolutie wordt op dat gebied nog niet verwacht.</a:t>
            </a:r>
          </a:p>
          <a:p>
            <a:pPr marL="457200" indent="-457200">
              <a:buFont typeface="Arial" panose="020B0604020202020204" pitchFamily="34" charset="0"/>
              <a:buChar char="•"/>
            </a:pPr>
            <a:r>
              <a:rPr lang="nl-NL" sz="2800" dirty="0" smtClean="0"/>
              <a:t>Vliegen kun je niet compenseren met ander groen gedrag.</a:t>
            </a:r>
          </a:p>
          <a:p>
            <a:pPr marL="457200" indent="-457200">
              <a:buFont typeface="Arial" panose="020B0604020202020204" pitchFamily="34" charset="0"/>
              <a:buChar char="•"/>
            </a:pPr>
            <a:r>
              <a:rPr lang="nl-NL" sz="2800" dirty="0" smtClean="0"/>
              <a:t>Een effectieve bijdrage aan het klimaatvraagstuk kan op dit moment alleen door minder vluchten.</a:t>
            </a:r>
          </a:p>
          <a:p>
            <a:pPr marL="457200" indent="-457200">
              <a:buFont typeface="Arial" panose="020B0604020202020204" pitchFamily="34" charset="0"/>
              <a:buChar char="•"/>
            </a:pPr>
            <a:r>
              <a:rPr lang="nl-NL" sz="2800" dirty="0"/>
              <a:t>Wet- en regelgeving </a:t>
            </a:r>
            <a:r>
              <a:rPr lang="nl-NL" sz="2800" dirty="0" smtClean="0"/>
              <a:t>nodig die </a:t>
            </a:r>
            <a:r>
              <a:rPr lang="nl-NL" sz="2800" dirty="0"/>
              <a:t>de luchtvaart </a:t>
            </a:r>
            <a:r>
              <a:rPr lang="nl-NL" sz="2800" dirty="0" smtClean="0"/>
              <a:t>zo beperken </a:t>
            </a:r>
            <a:r>
              <a:rPr lang="nl-NL" sz="2800" dirty="0"/>
              <a:t>dat de emissie binnen de doelstellingen van het Klimaatakkoord van Parijs blijft</a:t>
            </a:r>
            <a:r>
              <a:rPr lang="nl-NL" sz="2800" dirty="0" smtClean="0"/>
              <a:t>.</a:t>
            </a:r>
            <a:endParaRPr lang="nl-NL" sz="2800" dirty="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13</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4135748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810628482"/>
              </p:ext>
            </p:extLst>
          </p:nvPr>
        </p:nvGraphicFramePr>
        <p:xfrm>
          <a:off x="838200" y="365126"/>
          <a:ext cx="4648200" cy="1463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3970318"/>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nl-NL" sz="2800" dirty="0"/>
              <a:t>Live vliegverkeer: </a:t>
            </a:r>
            <a:r>
              <a:rPr lang="nl-NL" sz="2800" dirty="0" smtClean="0">
                <a:hlinkClick r:id="rId8"/>
              </a:rPr>
              <a:t>flighttracking.casper.aero/</a:t>
            </a:r>
            <a:r>
              <a:rPr lang="nl-NL" sz="2800" dirty="0" err="1" smtClean="0">
                <a:hlinkClick r:id="rId8"/>
              </a:rPr>
              <a:t>ams</a:t>
            </a:r>
            <a:r>
              <a:rPr lang="nl-NL" sz="2800" dirty="0" smtClean="0">
                <a:hlinkClick r:id="rId8"/>
              </a:rPr>
              <a:t>/</a:t>
            </a:r>
            <a:endParaRPr lang="nl-NL" sz="2800" dirty="0" smtClean="0"/>
          </a:p>
          <a:p>
            <a:pPr marL="457200" indent="-457200">
              <a:lnSpc>
                <a:spcPct val="150000"/>
              </a:lnSpc>
              <a:buFont typeface="Arial" panose="020B0604020202020204" pitchFamily="34" charset="0"/>
              <a:buChar char="•"/>
            </a:pPr>
            <a:r>
              <a:rPr lang="nl-NL" sz="2800" dirty="0" smtClean="0"/>
              <a:t>Klachten: </a:t>
            </a:r>
            <a:r>
              <a:rPr lang="nl-NL" sz="2800" dirty="0" smtClean="0">
                <a:hlinkClick r:id="rId9"/>
              </a:rPr>
              <a:t>bezoekbas.nl</a:t>
            </a:r>
            <a:endParaRPr lang="nl-NL" sz="2800" dirty="0" smtClean="0"/>
          </a:p>
          <a:p>
            <a:pPr marL="457200" indent="-457200">
              <a:lnSpc>
                <a:spcPct val="150000"/>
              </a:lnSpc>
              <a:buFont typeface="Arial" panose="020B0604020202020204" pitchFamily="34" charset="0"/>
              <a:buChar char="•"/>
            </a:pPr>
            <a:r>
              <a:rPr lang="nl-NL" sz="2800" dirty="0" smtClean="0">
                <a:hlinkClick r:id="rId10"/>
              </a:rPr>
              <a:t>Ultrafijnstof </a:t>
            </a:r>
            <a:r>
              <a:rPr lang="nl-NL" sz="2800" dirty="0" smtClean="0">
                <a:hlinkClick r:id="rId10"/>
              </a:rPr>
              <a:t>meting </a:t>
            </a:r>
            <a:r>
              <a:rPr lang="nl-NL" sz="2800" dirty="0" err="1" smtClean="0">
                <a:hlinkClick r:id="rId10"/>
              </a:rPr>
              <a:t>Ookmeer</a:t>
            </a:r>
            <a:endParaRPr lang="nl-NL" sz="2800" dirty="0" smtClean="0"/>
          </a:p>
          <a:p>
            <a:pPr marL="457200" indent="-457200">
              <a:lnSpc>
                <a:spcPct val="150000"/>
              </a:lnSpc>
              <a:buFont typeface="Arial" panose="020B0604020202020204" pitchFamily="34" charset="0"/>
              <a:buChar char="•"/>
            </a:pPr>
            <a:r>
              <a:rPr lang="nl-NL" sz="2800" dirty="0" smtClean="0">
                <a:hlinkClick r:id="rId11"/>
              </a:rPr>
              <a:t>Noodlanding </a:t>
            </a:r>
            <a:r>
              <a:rPr lang="nl-NL" sz="2800" dirty="0" smtClean="0">
                <a:hlinkClick r:id="rId11"/>
              </a:rPr>
              <a:t>voor het klimaat</a:t>
            </a:r>
            <a:endParaRPr lang="nl-NL" sz="2800" dirty="0" smtClean="0"/>
          </a:p>
          <a:p>
            <a:pPr marL="457200" indent="-457200">
              <a:lnSpc>
                <a:spcPct val="150000"/>
              </a:lnSpc>
              <a:buFont typeface="Arial" panose="020B0604020202020204" pitchFamily="34" charset="0"/>
              <a:buChar char="•"/>
            </a:pPr>
            <a:r>
              <a:rPr lang="nl-NL" sz="2800" dirty="0" smtClean="0">
                <a:hlinkClick r:id="rId12"/>
              </a:rPr>
              <a:t>Landelijk </a:t>
            </a:r>
            <a:r>
              <a:rPr lang="nl-NL" sz="2800" dirty="0" smtClean="0">
                <a:hlinkClick r:id="rId12"/>
              </a:rPr>
              <a:t>Burgerberaad Luchtvaart</a:t>
            </a:r>
            <a:endParaRPr lang="nl-NL" sz="2800" dirty="0" smtClean="0"/>
          </a:p>
          <a:p>
            <a:pPr marL="457200" indent="-457200">
              <a:lnSpc>
                <a:spcPct val="150000"/>
              </a:lnSpc>
              <a:buFont typeface="Arial" panose="020B0604020202020204" pitchFamily="34" charset="0"/>
              <a:buChar char="•"/>
            </a:pPr>
            <a:r>
              <a:rPr lang="nl-NL" sz="2800" dirty="0" smtClean="0">
                <a:hlinkClick r:id="rId13"/>
              </a:rPr>
              <a:t>UECNA</a:t>
            </a:r>
            <a:r>
              <a:rPr lang="nl-NL" sz="2800" dirty="0" smtClean="0"/>
              <a:t>: de Europese koepel van bewonersorganisaties</a:t>
            </a: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14</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1171047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297829954"/>
              </p:ext>
            </p:extLst>
          </p:nvPr>
        </p:nvGraphicFramePr>
        <p:xfrm>
          <a:off x="838200" y="365126"/>
          <a:ext cx="4648200" cy="1463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4401205"/>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Problemen met luchtkwaliteit kunnen niet gecompenseerd worden. </a:t>
            </a:r>
          </a:p>
          <a:p>
            <a:pPr marL="457200" indent="-457200">
              <a:buFont typeface="Arial" panose="020B0604020202020204" pitchFamily="34" charset="0"/>
              <a:buChar char="•"/>
            </a:pPr>
            <a:r>
              <a:rPr lang="nl-NL" sz="2800" dirty="0" smtClean="0"/>
              <a:t>Dit risico voor de volksgezondheid is alleen oplosbaar door de uitstoot aan de bron te verminderen. </a:t>
            </a:r>
          </a:p>
          <a:p>
            <a:pPr marL="457200" indent="-457200">
              <a:buFont typeface="Arial" panose="020B0604020202020204" pitchFamily="34" charset="0"/>
              <a:buChar char="•"/>
            </a:pPr>
            <a:r>
              <a:rPr lang="nl-NL" sz="2800" dirty="0" smtClean="0"/>
              <a:t>Fijnstof is altijd schadelijk voor de gezondheid. En hoe kleiner de deeltjes, hoe groter de gezondheidseffecten. </a:t>
            </a:r>
          </a:p>
          <a:p>
            <a:pPr marL="457200" indent="-457200">
              <a:buFont typeface="Arial" panose="020B0604020202020204" pitchFamily="34" charset="0"/>
              <a:buChar char="•"/>
            </a:pPr>
            <a:r>
              <a:rPr lang="nl-NL" sz="2800" dirty="0" smtClean="0"/>
              <a:t>Bij de verbranding van fossiele brandstoffen komen deze kleine deeltjes vrij in de lucht. </a:t>
            </a:r>
          </a:p>
          <a:p>
            <a:pPr marL="457200" indent="-457200">
              <a:buFont typeface="Arial" panose="020B0604020202020204" pitchFamily="34" charset="0"/>
              <a:buChar char="•"/>
            </a:pPr>
            <a:r>
              <a:rPr lang="nl-NL" sz="2800" dirty="0" smtClean="0"/>
              <a:t>Vliegtuigen stoten daarom veel fijnstof uit. En vooral ook veel van de allerkleinste deeltjes in de lucht: ultrafijnstof. </a:t>
            </a:r>
            <a:endParaRPr lang="nl-NL" sz="2800" dirty="0" smtClean="0"/>
          </a:p>
          <a:p>
            <a:pPr marL="457200" indent="-457200">
              <a:buFont typeface="Arial" panose="020B0604020202020204" pitchFamily="34" charset="0"/>
              <a:buChar char="•"/>
            </a:pPr>
            <a:r>
              <a:rPr lang="nl-NL" sz="2800" dirty="0" smtClean="0"/>
              <a:t>Het RIVM doet momenteel onderzoek rond Schiphol.</a:t>
            </a: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15</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2180699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055928009"/>
              </p:ext>
            </p:extLst>
          </p:nvPr>
        </p:nvGraphicFramePr>
        <p:xfrm>
          <a:off x="838200" y="365126"/>
          <a:ext cx="4648200" cy="1463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4832092"/>
          </a:xfrm>
          <a:prstGeom prst="rect">
            <a:avLst/>
          </a:prstGeom>
          <a:noFill/>
        </p:spPr>
        <p:txBody>
          <a:bodyPr wrap="square" rtlCol="0">
            <a:spAutoFit/>
          </a:bodyPr>
          <a:lstStyle/>
          <a:p>
            <a:pPr marL="457200" indent="-457200">
              <a:buFont typeface="Arial" panose="020B0604020202020204" pitchFamily="34" charset="0"/>
              <a:buChar char="•"/>
            </a:pPr>
            <a:r>
              <a:rPr lang="nl-NL" sz="2800" dirty="0"/>
              <a:t>In de </a:t>
            </a:r>
            <a:r>
              <a:rPr lang="nl-NL" sz="2800" dirty="0" smtClean="0"/>
              <a:t>Luchtvaartnota 2020 - 2050 gaat </a:t>
            </a:r>
            <a:r>
              <a:rPr lang="nl-NL" sz="2800" dirty="0"/>
              <a:t>het kabinet </a:t>
            </a:r>
            <a:r>
              <a:rPr lang="nl-NL" sz="2800" dirty="0" smtClean="0"/>
              <a:t>opnieuw richting geven aan de </a:t>
            </a:r>
            <a:r>
              <a:rPr lang="nl-NL" sz="2800" dirty="0"/>
              <a:t>ontwikkeling van de </a:t>
            </a:r>
            <a:r>
              <a:rPr lang="nl-NL" sz="2800" dirty="0" smtClean="0"/>
              <a:t>luchtvaart in Nederland.</a:t>
            </a:r>
          </a:p>
          <a:p>
            <a:pPr marL="457200" indent="-457200">
              <a:buFont typeface="Arial" panose="020B0604020202020204" pitchFamily="34" charset="0"/>
              <a:buChar char="•"/>
            </a:pPr>
            <a:r>
              <a:rPr lang="nl-NL" sz="2800" dirty="0" smtClean="0"/>
              <a:t>Hoe kan de </a:t>
            </a:r>
            <a:r>
              <a:rPr lang="nl-NL" sz="2800" dirty="0"/>
              <a:t>luchtvaart zich </a:t>
            </a:r>
            <a:r>
              <a:rPr lang="nl-NL" sz="2800" dirty="0" smtClean="0"/>
              <a:t>ontwikkelen </a:t>
            </a:r>
            <a:r>
              <a:rPr lang="nl-NL" sz="2800" dirty="0"/>
              <a:t>in balans met andere maatschappelijke belangen zoals veiligheid, duurzaamheid en </a:t>
            </a:r>
            <a:r>
              <a:rPr lang="nl-NL" sz="2800" dirty="0" smtClean="0"/>
              <a:t>leefbaarheid</a:t>
            </a:r>
            <a:r>
              <a:rPr lang="nl-NL" sz="2800" dirty="0"/>
              <a:t>?</a:t>
            </a:r>
            <a:endParaRPr lang="nl-NL" sz="2800" dirty="0" smtClean="0"/>
          </a:p>
          <a:p>
            <a:pPr marL="457200" indent="-457200">
              <a:buFont typeface="Arial" panose="020B0604020202020204" pitchFamily="34" charset="0"/>
              <a:buChar char="•"/>
            </a:pPr>
            <a:r>
              <a:rPr lang="nl-NL" sz="2800" dirty="0" smtClean="0"/>
              <a:t>Minister gaf op 5 juli </a:t>
            </a:r>
            <a:r>
              <a:rPr lang="nl-NL" sz="2800" dirty="0" smtClean="0"/>
              <a:t>2019 schot </a:t>
            </a:r>
            <a:r>
              <a:rPr lang="nl-NL" sz="2800" dirty="0" smtClean="0"/>
              <a:t>voor de boeg: groei moet - onder voorwaarden - mogelijk zijn naar maximaal 540 duizend vliegbewegingen. </a:t>
            </a:r>
          </a:p>
          <a:p>
            <a:pPr marL="457200" indent="-457200">
              <a:buFont typeface="Arial" panose="020B0604020202020204" pitchFamily="34" charset="0"/>
              <a:buChar char="•"/>
            </a:pPr>
            <a:r>
              <a:rPr lang="nl-NL" sz="2800" dirty="0" smtClean="0"/>
              <a:t>‘De overlast voor </a:t>
            </a:r>
            <a:r>
              <a:rPr lang="nl-NL" sz="2800" dirty="0"/>
              <a:t>de </a:t>
            </a:r>
            <a:r>
              <a:rPr lang="nl-NL" sz="2800" dirty="0" smtClean="0"/>
              <a:t>omgeving moet steeds </a:t>
            </a:r>
            <a:r>
              <a:rPr lang="nl-NL" sz="2800" dirty="0"/>
              <a:t>verder </a:t>
            </a:r>
            <a:r>
              <a:rPr lang="nl-NL" sz="2800" dirty="0" smtClean="0"/>
              <a:t>afnemen, inclusief minder nachtvluchten.’</a:t>
            </a:r>
          </a:p>
          <a:p>
            <a:pPr marL="457200" indent="-457200">
              <a:buFont typeface="Arial" panose="020B0604020202020204" pitchFamily="34" charset="0"/>
              <a:buChar char="•"/>
            </a:pP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16</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848874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602729227"/>
              </p:ext>
            </p:extLst>
          </p:nvPr>
        </p:nvGraphicFramePr>
        <p:xfrm>
          <a:off x="672661" y="365125"/>
          <a:ext cx="5528441" cy="1526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3539430"/>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De MER garandeert een volwaardige rol voor het milieu in de besluitvorming over plannen en projecten. </a:t>
            </a:r>
          </a:p>
          <a:p>
            <a:pPr marL="457200" indent="-457200">
              <a:buFont typeface="Arial" panose="020B0604020202020204" pitchFamily="34" charset="0"/>
              <a:buChar char="•"/>
            </a:pPr>
            <a:r>
              <a:rPr lang="nl-NL" sz="2800" dirty="0" smtClean="0"/>
              <a:t>De initiatiefnemer (in dit geval Schiphol) beschrijft de verwachte gevolgen voor het milieu. </a:t>
            </a:r>
          </a:p>
          <a:p>
            <a:pPr marL="457200" indent="-457200">
              <a:buFont typeface="Arial" panose="020B0604020202020204" pitchFamily="34" charset="0"/>
              <a:buChar char="•"/>
            </a:pPr>
            <a:r>
              <a:rPr lang="nl-NL" sz="2800" dirty="0" smtClean="0"/>
              <a:t>Een onafhankelijke commissie adviseert daarover alvorens de minister een besluit neemt. </a:t>
            </a:r>
          </a:p>
          <a:p>
            <a:pPr marL="457200" indent="-457200">
              <a:buFont typeface="Arial" panose="020B0604020202020204" pitchFamily="34" charset="0"/>
              <a:buChar char="•"/>
            </a:pPr>
            <a:r>
              <a:rPr lang="nl-NL" sz="2800" dirty="0" smtClean="0"/>
              <a:t>In het kader van de wetgeving rond Schiphol is een MER noodzakelijk.</a:t>
            </a: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17</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37438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2679246308"/>
              </p:ext>
            </p:extLst>
          </p:nvPr>
        </p:nvGraphicFramePr>
        <p:xfrm>
          <a:off x="838200" y="365126"/>
          <a:ext cx="6834352" cy="1547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3970318"/>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Meten van geluid kan bijdragen aan een betrouwbare informatie over de daadwerkelijke geluidsbelasting en het valideren van de rekenmodellen voor geluidsprognoses.  </a:t>
            </a:r>
          </a:p>
          <a:p>
            <a:pPr marL="457200" indent="-457200">
              <a:buFont typeface="Arial" panose="020B0604020202020204" pitchFamily="34" charset="0"/>
              <a:buChar char="•"/>
            </a:pPr>
            <a:r>
              <a:rPr lang="nl-NL" sz="2800" dirty="0" smtClean="0"/>
              <a:t>Daarvoor is een fijnmazig netwerk van meetpunten nodig.</a:t>
            </a:r>
          </a:p>
          <a:p>
            <a:pPr marL="457200" indent="-457200">
              <a:buFont typeface="Arial" panose="020B0604020202020204" pitchFamily="34" charset="0"/>
              <a:buChar char="•"/>
            </a:pPr>
            <a:r>
              <a:rPr lang="nl-NL" sz="2800" dirty="0" smtClean="0"/>
              <a:t>Belangrijk is dat de data openbaar zijn zodat iedereen op basis daarvan kan voorzien in zijn eigen informatiebehoefte.</a:t>
            </a:r>
          </a:p>
          <a:p>
            <a:pPr marL="457200" indent="-457200">
              <a:buFont typeface="Arial" panose="020B0604020202020204" pitchFamily="34" charset="0"/>
              <a:buChar char="•"/>
            </a:pPr>
            <a:r>
              <a:rPr lang="nl-NL" sz="2800" dirty="0" smtClean="0"/>
              <a:t>Eigen metingen met bijvoorbeeld een telefoon moeten gekoppeld kunnen worden aan de officiële metingen</a:t>
            </a:r>
          </a:p>
          <a:p>
            <a:pPr marL="457200" indent="-457200">
              <a:buFont typeface="Arial" panose="020B0604020202020204" pitchFamily="34" charset="0"/>
              <a:buChar char="•"/>
            </a:pPr>
            <a:r>
              <a:rPr lang="nl-NL" sz="2800" dirty="0" smtClean="0"/>
              <a:t>Grondgeluid valt weer buiten de </a:t>
            </a:r>
            <a:r>
              <a:rPr lang="nl-NL" sz="2800" dirty="0" smtClean="0"/>
              <a:t>boot.</a:t>
            </a: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18</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4114488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667782169"/>
              </p:ext>
            </p:extLst>
          </p:nvPr>
        </p:nvGraphicFramePr>
        <p:xfrm>
          <a:off x="838199" y="365125"/>
          <a:ext cx="5131677" cy="1663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3539430"/>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Nachtvluchten zijn de meest ernstige vorm van </a:t>
            </a:r>
            <a:r>
              <a:rPr lang="nl-NL" sz="2800" dirty="0" smtClean="0"/>
              <a:t>vliegoverlast.</a:t>
            </a:r>
            <a:endParaRPr lang="nl-NL" sz="2800" dirty="0" smtClean="0"/>
          </a:p>
          <a:p>
            <a:pPr marL="457200" indent="-457200">
              <a:buFont typeface="Arial" panose="020B0604020202020204" pitchFamily="34" charset="0"/>
              <a:buChar char="•"/>
            </a:pPr>
            <a:r>
              <a:rPr lang="nl-NL" sz="2800" dirty="0" smtClean="0"/>
              <a:t>Slaapverstoring is schadelijk voor de gezondheid en het functioneren </a:t>
            </a:r>
            <a:r>
              <a:rPr lang="nl-NL" sz="2800" dirty="0" smtClean="0"/>
              <a:t>overdag.</a:t>
            </a:r>
            <a:endParaRPr lang="nl-NL" sz="2800" dirty="0" smtClean="0"/>
          </a:p>
          <a:p>
            <a:pPr marL="457200" indent="-457200">
              <a:buFont typeface="Arial" panose="020B0604020202020204" pitchFamily="34" charset="0"/>
              <a:buChar char="•"/>
            </a:pPr>
            <a:r>
              <a:rPr lang="nl-NL" sz="2800" dirty="0" smtClean="0"/>
              <a:t>Dus geen vliegverkeer tussen 23:00 en </a:t>
            </a:r>
            <a:r>
              <a:rPr lang="nl-NL" sz="2800" dirty="0" smtClean="0"/>
              <a:t>7:00.</a:t>
            </a:r>
            <a:endParaRPr lang="nl-NL" sz="2800" dirty="0" smtClean="0"/>
          </a:p>
          <a:p>
            <a:pPr marL="457200" indent="-457200">
              <a:buFont typeface="Arial" panose="020B0604020202020204" pitchFamily="34" charset="0"/>
              <a:buChar char="•"/>
            </a:pPr>
            <a:r>
              <a:rPr lang="nl-NL" sz="2800" dirty="0" smtClean="0"/>
              <a:t>Het enkel verminderen van wat vluchten of een gedeeltelijke verschuiving naar de vroege ochtend is geen </a:t>
            </a:r>
            <a:r>
              <a:rPr lang="nl-NL" sz="2800" dirty="0" smtClean="0"/>
              <a:t>oplossing.</a:t>
            </a:r>
            <a:endParaRPr lang="nl-NL" sz="2800" dirty="0" smtClean="0"/>
          </a:p>
          <a:p>
            <a:pPr marL="457200" indent="-457200">
              <a:buFont typeface="Arial" panose="020B0604020202020204" pitchFamily="34" charset="0"/>
              <a:buChar char="•"/>
            </a:pPr>
            <a:r>
              <a:rPr lang="nl-NL" sz="2800" dirty="0" smtClean="0"/>
              <a:t>Ook mag het niet leiden tot significant meer vluchten op de dag (voor de geluidsruimte tellen nachtvluchten met een factor 10). </a:t>
            </a: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19</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106342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866913375"/>
              </p:ext>
            </p:extLst>
          </p:nvPr>
        </p:nvGraphicFramePr>
        <p:xfrm>
          <a:off x="838200" y="365125"/>
          <a:ext cx="5919952" cy="140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3108543"/>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Power-</a:t>
            </a:r>
            <a:r>
              <a:rPr lang="nl-NL" sz="2800" dirty="0" err="1" smtClean="0"/>
              <a:t>to</a:t>
            </a:r>
            <a:r>
              <a:rPr lang="nl-NL" sz="2800" dirty="0" smtClean="0"/>
              <a:t>-liquid / synthetische kerosine is een interessante technologie die een onderdeel van een oplossing kan zijn. </a:t>
            </a:r>
          </a:p>
          <a:p>
            <a:pPr marL="457200" indent="-457200">
              <a:buFont typeface="Arial" panose="020B0604020202020204" pitchFamily="34" charset="0"/>
              <a:buChar char="•"/>
            </a:pPr>
            <a:r>
              <a:rPr lang="nl-NL" sz="2800" dirty="0"/>
              <a:t>Deze synthetische kerosine verbrandt veel schoner dan normale kerosine.</a:t>
            </a:r>
          </a:p>
          <a:p>
            <a:pPr marL="457200" indent="-457200">
              <a:buFont typeface="Arial" panose="020B0604020202020204" pitchFamily="34" charset="0"/>
              <a:buChar char="•"/>
            </a:pPr>
            <a:r>
              <a:rPr lang="nl-NL" sz="2800" dirty="0" smtClean="0"/>
              <a:t>Het kost wel nog heel veel energie die we duurzaam moeten opwekken en daarnaast is het vele malen duurder dan kerosine.</a:t>
            </a:r>
          </a:p>
          <a:p>
            <a:pPr marL="457200" indent="-457200">
              <a:buFont typeface="Arial" panose="020B0604020202020204" pitchFamily="34" charset="0"/>
              <a:buChar char="•"/>
            </a:pPr>
            <a:r>
              <a:rPr lang="nl-NL" sz="2800" dirty="0" smtClean="0"/>
              <a:t>Het helpt natuurlijk niets tegen geluidshinder…</a:t>
            </a:r>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20</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2403332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941465356"/>
              </p:ext>
            </p:extLst>
          </p:nvPr>
        </p:nvGraphicFramePr>
        <p:xfrm>
          <a:off x="838200" y="365125"/>
          <a:ext cx="4332890" cy="1474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4401205"/>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Selectieve ontwikkeling van Schiphol is noodzakelijk. Dat wil zeggen focus op economisch belangrijk verkeer aangevuld met 'kwaliteitstoerisme' op intercontinentale bestemmingen.  </a:t>
            </a:r>
          </a:p>
          <a:p>
            <a:pPr marL="457200" indent="-457200">
              <a:buFont typeface="Arial" panose="020B0604020202020204" pitchFamily="34" charset="0"/>
              <a:buChar char="•"/>
            </a:pPr>
            <a:r>
              <a:rPr lang="nl-NL" sz="2800" dirty="0" smtClean="0"/>
              <a:t>Schiphol is de afgelopen jaren vooral gegroeid met low </a:t>
            </a:r>
            <a:r>
              <a:rPr lang="nl-NL" sz="2800" dirty="0" err="1" smtClean="0"/>
              <a:t>cost</a:t>
            </a:r>
            <a:r>
              <a:rPr lang="nl-NL" sz="2800" dirty="0" smtClean="0"/>
              <a:t> verkeer dat niet gebonden is aan de mainport Schiphol en nauwelijks bijdraagt aan het intercontinentale bestemmingennetwerk.  </a:t>
            </a:r>
          </a:p>
          <a:p>
            <a:pPr marL="457200" indent="-457200">
              <a:buFont typeface="Arial" panose="020B0604020202020204" pitchFamily="34" charset="0"/>
              <a:buChar char="•"/>
            </a:pPr>
            <a:r>
              <a:rPr lang="nl-NL" sz="2800" dirty="0" smtClean="0"/>
              <a:t>Analyse leert dat van de huidige capaciteit ongeveer 150.000 vluchten niet </a:t>
            </a:r>
            <a:r>
              <a:rPr lang="nl-NL" sz="2800" dirty="0" err="1" smtClean="0"/>
              <a:t>mainportgebonden</a:t>
            </a:r>
            <a:r>
              <a:rPr lang="nl-NL" sz="2800" dirty="0" smtClean="0"/>
              <a:t> zijn.</a:t>
            </a:r>
          </a:p>
          <a:p>
            <a:pPr marL="457200" indent="-457200">
              <a:buFont typeface="Arial" panose="020B0604020202020204" pitchFamily="34" charset="0"/>
              <a:buChar char="•"/>
            </a:pPr>
            <a:r>
              <a:rPr lang="nl-NL" sz="2800" dirty="0" smtClean="0"/>
              <a:t>Eindhoven vangt vakantieverkeer op en als Lelystad opent die luchthaven ook.</a:t>
            </a:r>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21</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478239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3664294080"/>
              </p:ext>
            </p:extLst>
          </p:nvPr>
        </p:nvGraphicFramePr>
        <p:xfrm>
          <a:off x="838200" y="365126"/>
          <a:ext cx="3733800" cy="1474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523220"/>
          </a:xfrm>
          <a:prstGeom prst="rect">
            <a:avLst/>
          </a:prstGeom>
          <a:noFill/>
        </p:spPr>
        <p:txBody>
          <a:bodyPr wrap="square" rtlCol="0">
            <a:spAutoFit/>
          </a:bodyPr>
          <a:lstStyle/>
          <a:p>
            <a:pPr marL="457200" indent="-457200">
              <a:buFont typeface="Arial" panose="020B0604020202020204" pitchFamily="34" charset="0"/>
              <a:buChar char="•"/>
            </a:pPr>
            <a:endParaRPr lang="nl-NL"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22</a:t>
            </a:fld>
            <a:endParaRPr lang="en-GB"/>
          </a:p>
        </p:txBody>
      </p:sp>
      <p:sp>
        <p:nvSpPr>
          <p:cNvPr id="7" name="Tekstvak 2">
            <a:hlinkClick r:id="rId7" action="ppaction://hlinksldjump"/>
          </p:cNvPr>
          <p:cNvSpPr txBox="1"/>
          <p:nvPr/>
        </p:nvSpPr>
        <p:spPr>
          <a:xfrm>
            <a:off x="838200" y="1839310"/>
            <a:ext cx="10607565" cy="31085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sz="2800" dirty="0"/>
              <a:t>PAS staat voor Programma Aanpak </a:t>
            </a:r>
            <a:r>
              <a:rPr lang="nl-NL" sz="2800" dirty="0" smtClean="0"/>
              <a:t>Stikstof.</a:t>
            </a:r>
            <a:endParaRPr lang="nl-NL" sz="2800" dirty="0" smtClean="0"/>
          </a:p>
          <a:p>
            <a:pPr marL="342900" indent="-342900">
              <a:buFont typeface="Arial" panose="020B0604020202020204" pitchFamily="34" charset="0"/>
              <a:buChar char="•"/>
            </a:pPr>
            <a:r>
              <a:rPr lang="nl-NL" sz="2800" dirty="0" smtClean="0"/>
              <a:t>Doel: </a:t>
            </a:r>
            <a:r>
              <a:rPr lang="nl-NL" sz="2800" dirty="0"/>
              <a:t>uitstoot van stikstof </a:t>
            </a:r>
            <a:r>
              <a:rPr lang="nl-NL" sz="2800" dirty="0" smtClean="0"/>
              <a:t>terugdringen </a:t>
            </a:r>
            <a:r>
              <a:rPr lang="nl-NL" sz="2800" dirty="0"/>
              <a:t>om </a:t>
            </a:r>
            <a:r>
              <a:rPr lang="nl-NL" sz="2800" dirty="0" smtClean="0"/>
              <a:t>natuur </a:t>
            </a:r>
            <a:r>
              <a:rPr lang="nl-NL" sz="2800" dirty="0"/>
              <a:t>te </a:t>
            </a:r>
            <a:r>
              <a:rPr lang="nl-NL" sz="2800" dirty="0" smtClean="0"/>
              <a:t>beschermen.</a:t>
            </a:r>
            <a:endParaRPr lang="nl-NL" sz="2800" dirty="0" smtClean="0"/>
          </a:p>
          <a:p>
            <a:pPr marL="342900" indent="-342900">
              <a:buFont typeface="Arial" panose="020B0604020202020204" pitchFamily="34" charset="0"/>
              <a:buChar char="•"/>
            </a:pPr>
            <a:r>
              <a:rPr lang="nl-NL" sz="2800" dirty="0" smtClean="0"/>
              <a:t>Vergunningen op </a:t>
            </a:r>
            <a:r>
              <a:rPr lang="nl-NL" sz="2800" dirty="0"/>
              <a:t>basis van ‘toekomstige besparingen</a:t>
            </a:r>
            <a:r>
              <a:rPr lang="nl-NL" sz="2800" dirty="0" smtClean="0"/>
              <a:t>’.</a:t>
            </a:r>
            <a:endParaRPr lang="nl-NL" sz="2800" dirty="0" smtClean="0"/>
          </a:p>
          <a:p>
            <a:pPr marL="342900" indent="-342900">
              <a:buFont typeface="Arial" panose="020B0604020202020204" pitchFamily="34" charset="0"/>
              <a:buChar char="•"/>
            </a:pPr>
            <a:r>
              <a:rPr lang="nl-NL" sz="2800" dirty="0" smtClean="0"/>
              <a:t>Raad </a:t>
            </a:r>
            <a:r>
              <a:rPr lang="nl-NL" sz="2800" dirty="0"/>
              <a:t>van </a:t>
            </a:r>
            <a:r>
              <a:rPr lang="nl-NL" sz="2800" dirty="0" smtClean="0"/>
              <a:t>State: PAS deugt van </a:t>
            </a:r>
            <a:r>
              <a:rPr lang="nl-NL" sz="2800" dirty="0"/>
              <a:t>geen </a:t>
            </a:r>
            <a:r>
              <a:rPr lang="nl-NL" sz="2800" dirty="0" smtClean="0"/>
              <a:t>kant. </a:t>
            </a:r>
            <a:endParaRPr lang="nl-NL" sz="2800" dirty="0" smtClean="0"/>
          </a:p>
          <a:p>
            <a:pPr marL="342900" indent="-342900">
              <a:buFont typeface="Arial" panose="020B0604020202020204" pitchFamily="34" charset="0"/>
              <a:buChar char="•"/>
            </a:pPr>
            <a:r>
              <a:rPr lang="nl-NL" sz="2800" dirty="0" smtClean="0"/>
              <a:t>Gevolgen voor veel nieuwbouw en uitbreiding van </a:t>
            </a:r>
            <a:r>
              <a:rPr lang="nl-NL" sz="2800" dirty="0" smtClean="0"/>
              <a:t>infrastructuur.</a:t>
            </a:r>
            <a:endParaRPr lang="nl-NL" sz="2800" dirty="0" smtClean="0"/>
          </a:p>
          <a:p>
            <a:pPr marL="342900" indent="-342900">
              <a:buFont typeface="Arial" panose="020B0604020202020204" pitchFamily="34" charset="0"/>
              <a:buChar char="•"/>
            </a:pPr>
            <a:r>
              <a:rPr lang="nl-NL" sz="2800" dirty="0" smtClean="0"/>
              <a:t>Team </a:t>
            </a:r>
            <a:r>
              <a:rPr lang="nl-NL" sz="2800" dirty="0"/>
              <a:t>van specialisten ‘met hoge urgentie’ aan het werk gezet om de problemen op te </a:t>
            </a:r>
            <a:r>
              <a:rPr lang="nl-NL" sz="2800" dirty="0" smtClean="0"/>
              <a:t>lossen, om list te </a:t>
            </a:r>
            <a:r>
              <a:rPr lang="nl-NL" sz="2800" dirty="0" smtClean="0"/>
              <a:t>verzinnen.</a:t>
            </a:r>
            <a:endParaRPr lang="en-GB" sz="2800" dirty="0"/>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654139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2473970686"/>
              </p:ext>
            </p:extLst>
          </p:nvPr>
        </p:nvGraphicFramePr>
        <p:xfrm>
          <a:off x="680545" y="354615"/>
          <a:ext cx="5205248" cy="1621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4401205"/>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Veel nieuwere vliegtuigen zijn op papier een stuk stiller dan hun </a:t>
            </a:r>
            <a:r>
              <a:rPr lang="nl-NL" sz="2800" dirty="0"/>
              <a:t>voorgangers; </a:t>
            </a:r>
            <a:r>
              <a:rPr lang="nl-NL" sz="2800" dirty="0" smtClean="0"/>
              <a:t>maar zolang </a:t>
            </a:r>
            <a:r>
              <a:rPr lang="nl-NL" sz="2800" dirty="0"/>
              <a:t>het aantal vliegbewegingen toeneemt, neemt ook de herrie </a:t>
            </a:r>
            <a:r>
              <a:rPr lang="nl-NL" sz="2800" dirty="0" smtClean="0"/>
              <a:t>toe.</a:t>
            </a:r>
          </a:p>
          <a:p>
            <a:pPr marL="457200" indent="-457200">
              <a:buFont typeface="Arial" panose="020B0604020202020204" pitchFamily="34" charset="0"/>
              <a:buChar char="•"/>
            </a:pPr>
            <a:r>
              <a:rPr lang="nl-NL" sz="2800" dirty="0" smtClean="0"/>
              <a:t>Schiphol groeit in hoeveelheden passagiers en vracht, dus worden steeds meer zware toestellen ingezet.</a:t>
            </a:r>
          </a:p>
          <a:p>
            <a:pPr marL="457200" indent="-457200">
              <a:buFont typeface="Arial" panose="020B0604020202020204" pitchFamily="34" charset="0"/>
              <a:buChar char="•"/>
            </a:pPr>
            <a:r>
              <a:rPr lang="nl-NL" sz="2800" dirty="0" smtClean="0"/>
              <a:t>Een vliegtuigmotor </a:t>
            </a:r>
            <a:r>
              <a:rPr lang="nl-NL" sz="2800" dirty="0"/>
              <a:t>die de helft </a:t>
            </a:r>
            <a:r>
              <a:rPr lang="nl-NL" sz="2800" dirty="0" smtClean="0"/>
              <a:t>- 3dB(A) - minder </a:t>
            </a:r>
            <a:r>
              <a:rPr lang="nl-NL" sz="2800" dirty="0"/>
              <a:t>geluid </a:t>
            </a:r>
            <a:r>
              <a:rPr lang="nl-NL" sz="2800" dirty="0" smtClean="0"/>
              <a:t>produceert levert geen halvering van het geluid op </a:t>
            </a:r>
            <a:r>
              <a:rPr lang="nl-NL" sz="2800" dirty="0"/>
              <a:t>de grond; pas bij 10 dB(A) minder op de grond is het ervaren geluid gehalveerd.</a:t>
            </a:r>
            <a:endParaRPr lang="en-GB" sz="2800" dirty="0"/>
          </a:p>
          <a:p>
            <a:pPr marL="457200" indent="-457200">
              <a:buFont typeface="Arial" panose="020B0604020202020204" pitchFamily="34" charset="0"/>
              <a:buChar char="•"/>
            </a:pPr>
            <a:r>
              <a:rPr lang="nl-NL" sz="2800" dirty="0" smtClean="0"/>
              <a:t>Oorzaak is dat lage tonen (buiten de dB(A)-range</a:t>
            </a:r>
            <a:r>
              <a:rPr lang="nl-NL" sz="2800" dirty="0"/>
              <a:t>) niet </a:t>
            </a:r>
            <a:r>
              <a:rPr lang="nl-NL" sz="2800" dirty="0" smtClean="0"/>
              <a:t>meetellen.</a:t>
            </a:r>
          </a:p>
          <a:p>
            <a:pPr marL="457200" indent="-457200">
              <a:buFont typeface="Arial" panose="020B0604020202020204" pitchFamily="34" charset="0"/>
              <a:buChar char="•"/>
            </a:pPr>
            <a:r>
              <a:rPr lang="nl-NL" sz="2800" dirty="0" smtClean="0"/>
              <a:t>Grondgeluid dus ook niet</a:t>
            </a:r>
            <a:r>
              <a:rPr lang="nl-NL" sz="2800" dirty="0"/>
              <a:t>,</a:t>
            </a:r>
            <a:r>
              <a:rPr lang="nl-NL" sz="2800" dirty="0" smtClean="0"/>
              <a:t> en grotere motoren produceren meer.</a:t>
            </a: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dirty="0"/>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23</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91761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2535031846"/>
              </p:ext>
            </p:extLst>
          </p:nvPr>
        </p:nvGraphicFramePr>
        <p:xfrm>
          <a:off x="838200" y="365126"/>
          <a:ext cx="3660228" cy="1631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4401205"/>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IATA: in 2036 zullen wereldwijd 7,8 miljard mensen het vliegtuig nemen. Dit is twee keer zoveel als nu. </a:t>
            </a:r>
          </a:p>
          <a:p>
            <a:pPr marL="457200" indent="-457200">
              <a:buFont typeface="Arial" panose="020B0604020202020204" pitchFamily="34" charset="0"/>
              <a:buChar char="•"/>
            </a:pPr>
            <a:r>
              <a:rPr lang="nl-NL" sz="2800" dirty="0" smtClean="0"/>
              <a:t>Negentig procent van het vliegverkeer is voor rekening van het toerisme, zegt Paul Peeters, lector in Tilburg.</a:t>
            </a:r>
          </a:p>
          <a:p>
            <a:pPr marL="457200" indent="-457200">
              <a:buFont typeface="Arial" panose="020B0604020202020204" pitchFamily="34" charset="0"/>
              <a:buChar char="•"/>
            </a:pPr>
            <a:r>
              <a:rPr lang="nl-NL" sz="2800" dirty="0" smtClean="0"/>
              <a:t>Als er niets verandert zal de luchtvaart in 2070 evenveel uitstoten als wat de wereld in totaal mag uitstoten om de Parijse akkoorden te halen. </a:t>
            </a:r>
          </a:p>
          <a:p>
            <a:pPr marL="457200" indent="-457200">
              <a:buFont typeface="Arial" panose="020B0604020202020204" pitchFamily="34" charset="0"/>
              <a:buChar char="•"/>
            </a:pPr>
            <a:r>
              <a:rPr lang="nl-NL" sz="2800" dirty="0" smtClean="0"/>
              <a:t>Het vliegtoerisme moet afgeremd worden. Reizen kan anders.</a:t>
            </a:r>
          </a:p>
          <a:p>
            <a:pPr marL="457200" indent="-457200">
              <a:buFont typeface="Arial" panose="020B0604020202020204" pitchFamily="34" charset="0"/>
              <a:buChar char="•"/>
            </a:pPr>
            <a:r>
              <a:rPr lang="nl-NL" sz="2800" dirty="0" smtClean="0"/>
              <a:t>‘Hoeveel </a:t>
            </a:r>
            <a:r>
              <a:rPr lang="nl-NL" sz="2800" dirty="0"/>
              <a:t>keer het vliegtuig nemen heb jij nou nodig om eindelijk gelukkig te worden</a:t>
            </a:r>
            <a:r>
              <a:rPr lang="nl-NL" sz="2800" dirty="0" smtClean="0"/>
              <a:t>?’</a:t>
            </a:r>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24</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1539893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858027854"/>
              </p:ext>
            </p:extLst>
          </p:nvPr>
        </p:nvGraphicFramePr>
        <p:xfrm>
          <a:off x="838200" y="365126"/>
          <a:ext cx="3744310" cy="1463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690688"/>
            <a:ext cx="10515600" cy="2677656"/>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Een opstijgende Boeing 747 stoot evenveel ultrafijnstof als een miljoen vrachtwagens in die </a:t>
            </a:r>
            <a:r>
              <a:rPr lang="nl-NL" sz="2800" dirty="0" smtClean="0"/>
              <a:t>tijd.</a:t>
            </a:r>
            <a:endParaRPr lang="nl-NL" sz="2800" dirty="0" smtClean="0"/>
          </a:p>
          <a:p>
            <a:pPr marL="457200" indent="-457200">
              <a:buFont typeface="Arial" panose="020B0604020202020204" pitchFamily="34" charset="0"/>
              <a:buChar char="•"/>
            </a:pPr>
            <a:r>
              <a:rPr lang="nl-NL" sz="2800" dirty="0" smtClean="0"/>
              <a:t>RIVM onderzoekt de effecten van ultrafijnstof op de </a:t>
            </a:r>
            <a:r>
              <a:rPr lang="nl-NL" sz="2800" dirty="0" smtClean="0"/>
              <a:t>gezondheid.</a:t>
            </a:r>
            <a:endParaRPr lang="nl-NL" sz="2800" dirty="0" smtClean="0"/>
          </a:p>
          <a:p>
            <a:pPr marL="457200" indent="-457200">
              <a:buFont typeface="Arial" panose="020B0604020202020204" pitchFamily="34" charset="0"/>
              <a:buChar char="•"/>
            </a:pPr>
            <a:r>
              <a:rPr lang="nl-NL" sz="2800" dirty="0" smtClean="0"/>
              <a:t>Negatieve effecten op kinderen in Aalsmeer en </a:t>
            </a:r>
            <a:r>
              <a:rPr lang="nl-NL" sz="2800" dirty="0" smtClean="0"/>
              <a:t>Badhoevedorp. </a:t>
            </a:r>
            <a:endParaRPr lang="nl-NL" sz="2800" dirty="0" smtClean="0"/>
          </a:p>
          <a:p>
            <a:pPr marL="457200" indent="-457200">
              <a:buFont typeface="Arial" panose="020B0604020202020204" pitchFamily="34" charset="0"/>
              <a:buChar char="•"/>
            </a:pPr>
            <a:r>
              <a:rPr lang="nl-NL" sz="2800" dirty="0" smtClean="0"/>
              <a:t>Experts </a:t>
            </a:r>
            <a:r>
              <a:rPr lang="nl-NL" sz="2800" dirty="0"/>
              <a:t>verwachten </a:t>
            </a:r>
            <a:r>
              <a:rPr lang="nl-NL" sz="2800" dirty="0" smtClean="0"/>
              <a:t>lagere levensverwachting rond </a:t>
            </a:r>
            <a:r>
              <a:rPr lang="nl-NL" sz="2800" dirty="0" smtClean="0"/>
              <a:t>Schiphol.</a:t>
            </a:r>
            <a:endParaRPr lang="nl-NL" sz="2800" dirty="0" smtClean="0"/>
          </a:p>
          <a:p>
            <a:pPr marL="457200" indent="-457200">
              <a:buFont typeface="Arial" panose="020B0604020202020204" pitchFamily="34" charset="0"/>
              <a:buChar char="•"/>
            </a:pPr>
            <a:r>
              <a:rPr lang="nl-NL" sz="2800" dirty="0" smtClean="0"/>
              <a:t>Uit </a:t>
            </a:r>
            <a:r>
              <a:rPr lang="nl-NL" sz="2800" dirty="0"/>
              <a:t>voorzorg </a:t>
            </a:r>
            <a:r>
              <a:rPr lang="nl-NL" sz="2800" dirty="0" smtClean="0"/>
              <a:t>is pas </a:t>
            </a:r>
            <a:r>
              <a:rPr lang="nl-NL" sz="2800" dirty="0"/>
              <a:t>op de plaats </a:t>
            </a:r>
            <a:r>
              <a:rPr lang="nl-NL" sz="2800" dirty="0" smtClean="0"/>
              <a:t>nodig.</a:t>
            </a: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25</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2226724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435286430"/>
              </p:ext>
            </p:extLst>
          </p:nvPr>
        </p:nvGraphicFramePr>
        <p:xfrm>
          <a:off x="838199" y="365125"/>
          <a:ext cx="3754821" cy="15792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199" y="1690688"/>
            <a:ext cx="10515601" cy="3970318"/>
          </a:xfrm>
          <a:prstGeom prst="rect">
            <a:avLst/>
          </a:prstGeom>
          <a:noFill/>
        </p:spPr>
        <p:txBody>
          <a:bodyPr wrap="square" rtlCol="0">
            <a:spAutoFit/>
          </a:bodyPr>
          <a:lstStyle/>
          <a:p>
            <a:pPr marL="457200" indent="-457200">
              <a:buFont typeface="Arial" panose="020B0604020202020204" pitchFamily="34" charset="0"/>
              <a:buChar char="•"/>
            </a:pPr>
            <a:r>
              <a:rPr lang="nl-NL" sz="2800" dirty="0" err="1" smtClean="0"/>
              <a:t>OvV</a:t>
            </a:r>
            <a:r>
              <a:rPr lang="nl-NL" sz="2800" dirty="0" smtClean="0"/>
              <a:t>: De </a:t>
            </a:r>
            <a:r>
              <a:rPr lang="nl-NL" sz="2800" dirty="0"/>
              <a:t>grens voor veilig vliegen is echt in </a:t>
            </a:r>
            <a:r>
              <a:rPr lang="nl-NL" sz="2800" dirty="0" smtClean="0"/>
              <a:t>zicht.</a:t>
            </a:r>
            <a:endParaRPr lang="nl-NL" sz="2800" dirty="0" smtClean="0"/>
          </a:p>
          <a:p>
            <a:pPr marL="457200" indent="-457200">
              <a:buFont typeface="Arial" panose="020B0604020202020204" pitchFamily="34" charset="0"/>
              <a:buChar char="•"/>
            </a:pPr>
            <a:r>
              <a:rPr lang="nl-NL" sz="2800" dirty="0" smtClean="0"/>
              <a:t>Minister en Schiphol lijken weinig met </a:t>
            </a:r>
            <a:r>
              <a:rPr lang="nl-NL" sz="2800" dirty="0"/>
              <a:t>de waarschuwingen </a:t>
            </a:r>
            <a:r>
              <a:rPr lang="nl-NL" sz="2800" dirty="0" smtClean="0"/>
              <a:t>te </a:t>
            </a:r>
            <a:r>
              <a:rPr lang="nl-NL" sz="2800" dirty="0" smtClean="0"/>
              <a:t>doen.</a:t>
            </a:r>
            <a:endParaRPr lang="nl-NL" sz="2800" dirty="0" smtClean="0"/>
          </a:p>
          <a:p>
            <a:pPr marL="457200" indent="-457200">
              <a:buFont typeface="Arial" panose="020B0604020202020204" pitchFamily="34" charset="0"/>
              <a:buChar char="•"/>
            </a:pPr>
            <a:r>
              <a:rPr lang="nl-NL" sz="2800" dirty="0" smtClean="0"/>
              <a:t>Groei is nu niet </a:t>
            </a:r>
            <a:r>
              <a:rPr lang="nl-NL" sz="2800" dirty="0" smtClean="0"/>
              <a:t>verantwoord.</a:t>
            </a:r>
            <a:endParaRPr lang="nl-NL" sz="2800" dirty="0" smtClean="0"/>
          </a:p>
          <a:p>
            <a:pPr marL="457200" indent="-457200">
              <a:buFont typeface="Arial" panose="020B0604020202020204" pitchFamily="34" charset="0"/>
              <a:buChar char="•"/>
            </a:pPr>
            <a:r>
              <a:rPr lang="nl-NL" sz="2800" dirty="0"/>
              <a:t>De afweging van de veiligheidsrisico’s dient integraal onderdeel te blijven van de advisering door de Omgevingsraad </a:t>
            </a:r>
            <a:r>
              <a:rPr lang="nl-NL" sz="2800" dirty="0" smtClean="0"/>
              <a:t>Schiphol. </a:t>
            </a:r>
          </a:p>
          <a:p>
            <a:pPr marL="457200" indent="-457200">
              <a:buFont typeface="Arial" panose="020B0604020202020204" pitchFamily="34" charset="0"/>
              <a:buChar char="•"/>
            </a:pPr>
            <a:r>
              <a:rPr lang="nl-NL" sz="2800" dirty="0"/>
              <a:t>De veiligheid van omwonenden van Schiphol is kleiner dan acceptabel wordt gevonden voor risico's van industriële activiteiten op de grond.</a:t>
            </a:r>
          </a:p>
          <a:p>
            <a:pPr marL="457200" indent="-457200">
              <a:buFont typeface="Arial" panose="020B0604020202020204" pitchFamily="34" charset="0"/>
              <a:buChar char="•"/>
            </a:pPr>
            <a:endParaRPr lang="nl-NL"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26</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510844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2194852419"/>
              </p:ext>
            </p:extLst>
          </p:nvPr>
        </p:nvGraphicFramePr>
        <p:xfrm>
          <a:off x="838200" y="365125"/>
          <a:ext cx="5026572" cy="1558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flipH="1">
            <a:off x="838199" y="1690688"/>
            <a:ext cx="10515600" cy="3108543"/>
          </a:xfrm>
          <a:prstGeom prst="rect">
            <a:avLst/>
          </a:prstGeom>
          <a:noFill/>
        </p:spPr>
        <p:txBody>
          <a:bodyPr wrap="square" rtlCol="0">
            <a:spAutoFit/>
          </a:bodyPr>
          <a:lstStyle/>
          <a:p>
            <a:pPr marL="457200" indent="-457200">
              <a:buFont typeface="Arial" panose="020B0604020202020204" pitchFamily="34" charset="0"/>
              <a:buChar char="•"/>
            </a:pPr>
            <a:r>
              <a:rPr lang="nl-NL" sz="2800" dirty="0" smtClean="0"/>
              <a:t>In principe worden maximaal drie start- en landingsbanen tegelijk </a:t>
            </a:r>
            <a:r>
              <a:rPr lang="nl-NL" sz="2800" dirty="0" smtClean="0"/>
              <a:t>gebruikt.</a:t>
            </a:r>
            <a:endParaRPr lang="nl-NL" sz="2800" dirty="0" smtClean="0"/>
          </a:p>
          <a:p>
            <a:pPr marL="457200" indent="-457200">
              <a:buFont typeface="Arial" panose="020B0604020202020204" pitchFamily="34" charset="0"/>
              <a:buChar char="•"/>
            </a:pPr>
            <a:r>
              <a:rPr lang="nl-NL" sz="2800" dirty="0" smtClean="0"/>
              <a:t>Om pieken te kunnen verwerken mogen gemiddeld per jaar 40 vliegbewegingen per dag op een vierde baan </a:t>
            </a:r>
            <a:r>
              <a:rPr lang="nl-NL" sz="2800" dirty="0" smtClean="0"/>
              <a:t>plaatsvinden.</a:t>
            </a:r>
            <a:endParaRPr lang="nl-NL" sz="2800" dirty="0" smtClean="0"/>
          </a:p>
          <a:p>
            <a:pPr marL="457200" indent="-457200">
              <a:buFont typeface="Arial" panose="020B0604020202020204" pitchFamily="34" charset="0"/>
              <a:buChar char="•"/>
            </a:pPr>
            <a:r>
              <a:rPr lang="nl-NL" sz="2800" dirty="0" smtClean="0"/>
              <a:t>Het maximum op een dag bedraagt 80 (daar moeten dan dus een aantal dagen met minder dan 40 tegenover staan</a:t>
            </a:r>
            <a:r>
              <a:rPr lang="nl-NL" sz="2800" dirty="0" smtClean="0"/>
              <a:t>).</a:t>
            </a:r>
            <a:endParaRPr lang="nl-NL" sz="2800" dirty="0" smtClean="0"/>
          </a:p>
          <a:p>
            <a:pPr marL="457200" indent="-457200">
              <a:buFont typeface="Arial" panose="020B0604020202020204" pitchFamily="34" charset="0"/>
              <a:buChar char="•"/>
            </a:pPr>
            <a:r>
              <a:rPr lang="nl-NL" sz="2800" dirty="0" smtClean="0"/>
              <a:t>De regel moet in stand blijven om de luchtvaartgroei te </a:t>
            </a:r>
            <a:r>
              <a:rPr lang="nl-NL" sz="2800" dirty="0" smtClean="0"/>
              <a:t>stoppen.</a:t>
            </a:r>
            <a:endParaRPr lang="nl-NL"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27</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762807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377283408"/>
              </p:ext>
            </p:extLst>
          </p:nvPr>
        </p:nvGraphicFramePr>
        <p:xfrm>
          <a:off x="838200" y="365126"/>
          <a:ext cx="4637690" cy="1463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vak 2">
            <a:hlinkClick r:id="rId7" action="ppaction://hlinksldjump"/>
          </p:cNvPr>
          <p:cNvSpPr txBox="1"/>
          <p:nvPr/>
        </p:nvSpPr>
        <p:spPr>
          <a:xfrm>
            <a:off x="838200" y="1828800"/>
            <a:ext cx="10515600" cy="3970318"/>
          </a:xfrm>
          <a:prstGeom prst="rect">
            <a:avLst/>
          </a:prstGeom>
          <a:noFill/>
        </p:spPr>
        <p:txBody>
          <a:bodyPr wrap="square" rtlCol="0">
            <a:spAutoFit/>
          </a:bodyPr>
          <a:lstStyle/>
          <a:p>
            <a:pPr marL="285750" indent="-285750">
              <a:buFont typeface="Arial" panose="020B0604020202020204" pitchFamily="34" charset="0"/>
              <a:buChar char="•"/>
            </a:pPr>
            <a:r>
              <a:rPr lang="nl-NL" sz="2800" dirty="0"/>
              <a:t>Er is een gigantische </a:t>
            </a:r>
            <a:r>
              <a:rPr lang="nl-NL" sz="2800" dirty="0" smtClean="0"/>
              <a:t>woningbouwopgave.</a:t>
            </a:r>
            <a:endParaRPr lang="nl-NL" sz="2800" dirty="0" smtClean="0"/>
          </a:p>
          <a:p>
            <a:pPr marL="285750" indent="-285750">
              <a:buFont typeface="Arial" panose="020B0604020202020204" pitchFamily="34" charset="0"/>
              <a:buChar char="•"/>
            </a:pPr>
            <a:r>
              <a:rPr lang="nl-NL" sz="2800" dirty="0" smtClean="0"/>
              <a:t>De </a:t>
            </a:r>
            <a:r>
              <a:rPr lang="nl-NL" sz="2800" dirty="0"/>
              <a:t>spanning tussen wonen en vliegen neemt alleen maar verder </a:t>
            </a:r>
            <a:r>
              <a:rPr lang="nl-NL" sz="2800" dirty="0" smtClean="0"/>
              <a:t>toe WHO: vlieghinder weegt zwaar voor de overlast en </a:t>
            </a:r>
            <a:r>
              <a:rPr lang="nl-NL" sz="2800" dirty="0" smtClean="0"/>
              <a:t>gezondheid.</a:t>
            </a:r>
            <a:endParaRPr lang="nl-NL" sz="2800" dirty="0" smtClean="0"/>
          </a:p>
          <a:p>
            <a:pPr marL="285750" indent="-285750">
              <a:buFont typeface="Arial" panose="020B0604020202020204" pitchFamily="34" charset="0"/>
              <a:buChar char="•"/>
            </a:pPr>
            <a:r>
              <a:rPr lang="nl-NL" sz="2800" dirty="0" smtClean="0"/>
              <a:t>Advies: strengere normen hanteren dan voor andere bronnen: te weten 45 dB(A) overdag </a:t>
            </a:r>
            <a:r>
              <a:rPr lang="nl-NL" sz="2800" dirty="0"/>
              <a:t>en </a:t>
            </a:r>
            <a:r>
              <a:rPr lang="nl-NL" sz="2800" dirty="0" smtClean="0"/>
              <a:t>40 </a:t>
            </a:r>
            <a:r>
              <a:rPr lang="nl-NL" sz="2800" dirty="0"/>
              <a:t>dB(A) </a:t>
            </a:r>
            <a:r>
              <a:rPr lang="nl-NL" sz="2800" dirty="0" smtClean="0"/>
              <a:t>‘s </a:t>
            </a:r>
            <a:r>
              <a:rPr lang="nl-NL" sz="2800" dirty="0" smtClean="0"/>
              <a:t>nachts.</a:t>
            </a:r>
            <a:endParaRPr lang="nl-NL" sz="2800" dirty="0" smtClean="0"/>
          </a:p>
          <a:p>
            <a:pPr marL="285750" indent="-285750">
              <a:buFont typeface="Arial" panose="020B0604020202020204" pitchFamily="34" charset="0"/>
              <a:buChar char="•"/>
            </a:pPr>
            <a:r>
              <a:rPr lang="nl-NL" sz="2800" dirty="0" smtClean="0"/>
              <a:t>Grote gebieden in de randstad halen die norm </a:t>
            </a:r>
            <a:r>
              <a:rPr lang="nl-NL" sz="2800" dirty="0" smtClean="0"/>
              <a:t>niet.</a:t>
            </a:r>
            <a:endParaRPr lang="nl-NL" sz="2800" dirty="0" smtClean="0"/>
          </a:p>
          <a:p>
            <a:pPr marL="285750" indent="-285750">
              <a:buFont typeface="Arial" panose="020B0604020202020204" pitchFamily="34" charset="0"/>
              <a:buChar char="•"/>
            </a:pPr>
            <a:r>
              <a:rPr lang="nl-NL" sz="2800" dirty="0" smtClean="0"/>
              <a:t>Nieuwbouw is daar dan ook veelal onverantwoord (ook als bewoners hier contractueel mee akkoord gaan</a:t>
            </a:r>
            <a:r>
              <a:rPr lang="nl-NL" sz="2800" dirty="0" smtClean="0"/>
              <a:t>).</a:t>
            </a:r>
            <a:endParaRPr lang="nl-NL" sz="2800" dirty="0" smtClean="0"/>
          </a:p>
          <a:p>
            <a:pPr marL="285750" indent="-285750">
              <a:buFont typeface="Arial" panose="020B0604020202020204" pitchFamily="34" charset="0"/>
              <a:buChar char="•"/>
            </a:pPr>
            <a:r>
              <a:rPr lang="nl-NL" sz="2800" dirty="0" smtClean="0"/>
              <a:t>Verplaatsing van de luchthaven zou veel grond bewoonbaar </a:t>
            </a:r>
            <a:r>
              <a:rPr lang="nl-NL" sz="2800" dirty="0" smtClean="0"/>
              <a:t>maken.</a:t>
            </a:r>
            <a:endParaRPr lang="en-GB" sz="2800" dirty="0" smtClean="0"/>
          </a:p>
        </p:txBody>
      </p:sp>
      <p:sp>
        <p:nvSpPr>
          <p:cNvPr id="5" name="Tijdelijke aanduiding voor voettekst 4"/>
          <p:cNvSpPr>
            <a:spLocks noGrp="1"/>
          </p:cNvSpPr>
          <p:nvPr>
            <p:ph type="ftr" sz="quarter" idx="11"/>
          </p:nvPr>
        </p:nvSpPr>
        <p:spPr/>
        <p:txBody>
          <a:bodyPr/>
          <a:lstStyle/>
          <a:p>
            <a:r>
              <a:rPr lang="nl-NL" smtClean="0"/>
              <a:t>Actuele thema's</a:t>
            </a:r>
            <a:endParaRPr lang="en-GB"/>
          </a:p>
        </p:txBody>
      </p:sp>
      <p:sp>
        <p:nvSpPr>
          <p:cNvPr id="6" name="Tijdelijke aanduiding voor dianummer 5"/>
          <p:cNvSpPr>
            <a:spLocks noGrp="1"/>
          </p:cNvSpPr>
          <p:nvPr>
            <p:ph type="sldNum" sz="quarter" idx="12"/>
          </p:nvPr>
        </p:nvSpPr>
        <p:spPr/>
        <p:txBody>
          <a:bodyPr/>
          <a:lstStyle/>
          <a:p>
            <a:fld id="{F34BEDEC-2877-404D-AB21-AC7563F11A4F}" type="slidenum">
              <a:rPr lang="en-GB" smtClean="0"/>
              <a:t>28</a:t>
            </a:fld>
            <a:endParaRPr lang="en-GB"/>
          </a:p>
        </p:txBody>
      </p:sp>
      <p:sp>
        <p:nvSpPr>
          <p:cNvPr id="2" name="Tijdelijke aanduiding voor datum 1"/>
          <p:cNvSpPr>
            <a:spLocks noGrp="1"/>
          </p:cNvSpPr>
          <p:nvPr>
            <p:ph type="dt" sz="half" idx="10"/>
          </p:nvPr>
        </p:nvSpPr>
        <p:spPr/>
        <p:txBody>
          <a:bodyPr/>
          <a:lstStyle/>
          <a:p>
            <a:r>
              <a:rPr lang="nl-NL" smtClean="0"/>
              <a:t>versie spetember  2019</a:t>
            </a:r>
            <a:endParaRPr lang="en-GB"/>
          </a:p>
        </p:txBody>
      </p:sp>
    </p:spTree>
    <p:extLst>
      <p:ext uri="{BB962C8B-B14F-4D97-AF65-F5344CB8AC3E}">
        <p14:creationId xmlns:p14="http://schemas.microsoft.com/office/powerpoint/2010/main" val="3317916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846</TotalTime>
  <Words>2050</Words>
  <Application>Microsoft Office PowerPoint</Application>
  <PresentationFormat>Breedbeeld</PresentationFormat>
  <Paragraphs>257</Paragraphs>
  <Slides>28</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28</vt:i4>
      </vt:variant>
    </vt:vector>
  </HeadingPairs>
  <TitlesOfParts>
    <vt:vector size="33" baseType="lpstr">
      <vt:lpstr>Arial</vt:lpstr>
      <vt:lpstr>Calibri</vt:lpstr>
      <vt:lpstr>Calibri Light</vt:lpstr>
      <vt:lpstr>Times New Roman</vt:lpstr>
      <vt:lpstr>Kantoorthema</vt:lpstr>
      <vt:lpstr>Thema’s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Schiphol: gemak of ongemak?</dc:title>
  <dc:creator>Wouter L</dc:creator>
  <cp:lastModifiedBy>Wouter L</cp:lastModifiedBy>
  <cp:revision>66</cp:revision>
  <cp:lastPrinted>2019-09-25T08:17:19Z</cp:lastPrinted>
  <dcterms:created xsi:type="dcterms:W3CDTF">2019-09-04T12:17:01Z</dcterms:created>
  <dcterms:modified xsi:type="dcterms:W3CDTF">2019-09-25T09:48:37Z</dcterms:modified>
</cp:coreProperties>
</file>